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58"/>
  </p:notesMasterIdLst>
  <p:handoutMasterIdLst>
    <p:handoutMasterId r:id="rId59"/>
  </p:handoutMasterIdLst>
  <p:sldIdLst>
    <p:sldId id="256" r:id="rId2"/>
    <p:sldId id="257" r:id="rId3"/>
    <p:sldId id="317" r:id="rId4"/>
    <p:sldId id="367" r:id="rId5"/>
    <p:sldId id="368" r:id="rId6"/>
    <p:sldId id="262" r:id="rId7"/>
    <p:sldId id="291" r:id="rId8"/>
    <p:sldId id="318" r:id="rId9"/>
    <p:sldId id="382" r:id="rId10"/>
    <p:sldId id="383" r:id="rId11"/>
    <p:sldId id="319" r:id="rId12"/>
    <p:sldId id="355" r:id="rId13"/>
    <p:sldId id="371" r:id="rId14"/>
    <p:sldId id="331" r:id="rId15"/>
    <p:sldId id="324" r:id="rId16"/>
    <p:sldId id="370" r:id="rId17"/>
    <p:sldId id="356" r:id="rId18"/>
    <p:sldId id="373" r:id="rId19"/>
    <p:sldId id="374" r:id="rId20"/>
    <p:sldId id="325" r:id="rId21"/>
    <p:sldId id="357" r:id="rId22"/>
    <p:sldId id="337" r:id="rId23"/>
    <p:sldId id="336" r:id="rId24"/>
    <p:sldId id="326" r:id="rId25"/>
    <p:sldId id="358" r:id="rId26"/>
    <p:sldId id="372" r:id="rId27"/>
    <p:sldId id="341" r:id="rId28"/>
    <p:sldId id="327" r:id="rId29"/>
    <p:sldId id="359" r:id="rId30"/>
    <p:sldId id="343" r:id="rId31"/>
    <p:sldId id="365" r:id="rId32"/>
    <p:sldId id="328" r:id="rId33"/>
    <p:sldId id="344" r:id="rId34"/>
    <p:sldId id="329" r:id="rId35"/>
    <p:sldId id="360" r:id="rId36"/>
    <p:sldId id="361" r:id="rId37"/>
    <p:sldId id="345" r:id="rId38"/>
    <p:sldId id="322" r:id="rId39"/>
    <p:sldId id="310" r:id="rId40"/>
    <p:sldId id="375" r:id="rId41"/>
    <p:sldId id="353" r:id="rId42"/>
    <p:sldId id="376" r:id="rId43"/>
    <p:sldId id="350" r:id="rId44"/>
    <p:sldId id="351" r:id="rId45"/>
    <p:sldId id="377" r:id="rId46"/>
    <p:sldId id="380" r:id="rId47"/>
    <p:sldId id="379" r:id="rId48"/>
    <p:sldId id="303" r:id="rId49"/>
    <p:sldId id="378" r:id="rId50"/>
    <p:sldId id="305" r:id="rId51"/>
    <p:sldId id="366" r:id="rId52"/>
    <p:sldId id="381" r:id="rId53"/>
    <p:sldId id="304" r:id="rId54"/>
    <p:sldId id="369" r:id="rId55"/>
    <p:sldId id="297" r:id="rId56"/>
    <p:sldId id="299" r:id="rId57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122"/>
    <a:srgbClr val="9CBCE7"/>
    <a:srgbClr val="9AA3AE"/>
    <a:srgbClr val="000000"/>
    <a:srgbClr val="BF0000"/>
    <a:srgbClr val="3F2D53"/>
    <a:srgbClr val="D2D0D0"/>
    <a:srgbClr val="817C7B"/>
    <a:srgbClr val="C6B39E"/>
    <a:srgbClr val="D7C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18" autoAdjust="0"/>
    <p:restoredTop sz="58513" autoAdjust="0"/>
  </p:normalViewPr>
  <p:slideViewPr>
    <p:cSldViewPr snapToGrid="0">
      <p:cViewPr varScale="1">
        <p:scale>
          <a:sx n="45" d="100"/>
          <a:sy n="45" d="100"/>
        </p:scale>
        <p:origin x="1956" y="60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haov" userId="ab06d56f74e407a5" providerId="LiveId" clId="{FA34527E-A0D8-490B-8FB6-5FD85631C5EC}"/>
    <pc:docChg chg="custSel addSld delSld modSld">
      <pc:chgData name="Martin Chaov" userId="ab06d56f74e407a5" providerId="LiveId" clId="{FA34527E-A0D8-490B-8FB6-5FD85631C5EC}" dt="2018-08-11T07:52:38.978" v="56" actId="12789"/>
      <pc:docMkLst>
        <pc:docMk/>
      </pc:docMkLst>
      <pc:sldChg chg="modSp">
        <pc:chgData name="Martin Chaov" userId="ab06d56f74e407a5" providerId="LiveId" clId="{FA34527E-A0D8-490B-8FB6-5FD85631C5EC}" dt="2018-08-11T07:23:49.115" v="41" actId="20577"/>
        <pc:sldMkLst>
          <pc:docMk/>
          <pc:sldMk cId="3063698039" sldId="256"/>
        </pc:sldMkLst>
        <pc:spChg chg="mod">
          <ac:chgData name="Martin Chaov" userId="ab06d56f74e407a5" providerId="LiveId" clId="{FA34527E-A0D8-490B-8FB6-5FD85631C5EC}" dt="2018-08-11T07:23:49.115" v="41" actId="20577"/>
          <ac:spMkLst>
            <pc:docMk/>
            <pc:sldMk cId="3063698039" sldId="256"/>
            <ac:spMk id="2" creationId="{00000000-0000-0000-0000-000000000000}"/>
          </ac:spMkLst>
        </pc:spChg>
      </pc:sldChg>
      <pc:sldChg chg="addSp delSp modSp add">
        <pc:chgData name="Martin Chaov" userId="ab06d56f74e407a5" providerId="LiveId" clId="{FA34527E-A0D8-490B-8FB6-5FD85631C5EC}" dt="2018-08-11T07:29:05.279" v="49" actId="478"/>
        <pc:sldMkLst>
          <pc:docMk/>
          <pc:sldMk cId="445482007" sldId="317"/>
        </pc:sldMkLst>
        <pc:spChg chg="mod">
          <ac:chgData name="Martin Chaov" userId="ab06d56f74e407a5" providerId="LiveId" clId="{FA34527E-A0D8-490B-8FB6-5FD85631C5EC}" dt="2018-08-11T07:27:57.457" v="47" actId="20577"/>
          <ac:spMkLst>
            <pc:docMk/>
            <pc:sldMk cId="445482007" sldId="317"/>
            <ac:spMk id="2" creationId="{E1913DA6-00DC-4988-A39C-059CB8960FD4}"/>
          </ac:spMkLst>
        </pc:spChg>
        <pc:spChg chg="del">
          <ac:chgData name="Martin Chaov" userId="ab06d56f74e407a5" providerId="LiveId" clId="{FA34527E-A0D8-490B-8FB6-5FD85631C5EC}" dt="2018-08-11T07:29:05.279" v="49" actId="478"/>
          <ac:spMkLst>
            <pc:docMk/>
            <pc:sldMk cId="445482007" sldId="317"/>
            <ac:spMk id="3" creationId="{F052AB8A-EC6C-4B88-B905-E80A1CFA23D3}"/>
          </ac:spMkLst>
        </pc:spChg>
        <pc:picChg chg="add">
          <ac:chgData name="Martin Chaov" userId="ab06d56f74e407a5" providerId="LiveId" clId="{FA34527E-A0D8-490B-8FB6-5FD85631C5EC}" dt="2018-08-11T07:29:01.458" v="48" actId="478"/>
          <ac:picMkLst>
            <pc:docMk/>
            <pc:sldMk cId="445482007" sldId="317"/>
            <ac:picMk id="4" creationId="{D6EF9612-D7F3-4032-B327-90FEB2B9F989}"/>
          </ac:picMkLst>
        </pc:picChg>
      </pc:sldChg>
      <pc:sldChg chg="addSp delSp modSp add">
        <pc:chgData name="Martin Chaov" userId="ab06d56f74e407a5" providerId="LiveId" clId="{FA34527E-A0D8-490B-8FB6-5FD85631C5EC}" dt="2018-08-11T07:52:38.978" v="56" actId="12789"/>
        <pc:sldMkLst>
          <pc:docMk/>
          <pc:sldMk cId="417455036" sldId="318"/>
        </pc:sldMkLst>
        <pc:spChg chg="del">
          <ac:chgData name="Martin Chaov" userId="ab06d56f74e407a5" providerId="LiveId" clId="{FA34527E-A0D8-490B-8FB6-5FD85631C5EC}" dt="2018-08-11T07:52:22.725" v="51" actId="478"/>
          <ac:spMkLst>
            <pc:docMk/>
            <pc:sldMk cId="417455036" sldId="318"/>
            <ac:spMk id="2" creationId="{A06124EC-6FDC-4468-8BF4-D882AEC53F6B}"/>
          </ac:spMkLst>
        </pc:spChg>
        <pc:spChg chg="del">
          <ac:chgData name="Martin Chaov" userId="ab06d56f74e407a5" providerId="LiveId" clId="{FA34527E-A0D8-490B-8FB6-5FD85631C5EC}" dt="2018-08-11T07:52:21.127" v="50" actId="478"/>
          <ac:spMkLst>
            <pc:docMk/>
            <pc:sldMk cId="417455036" sldId="318"/>
            <ac:spMk id="3" creationId="{48ADDFDD-6465-4083-A87E-D5B155E3100E}"/>
          </ac:spMkLst>
        </pc:spChg>
        <pc:picChg chg="add mod">
          <ac:chgData name="Martin Chaov" userId="ab06d56f74e407a5" providerId="LiveId" clId="{FA34527E-A0D8-490B-8FB6-5FD85631C5EC}" dt="2018-08-11T07:52:38.978" v="56" actId="12789"/>
          <ac:picMkLst>
            <pc:docMk/>
            <pc:sldMk cId="417455036" sldId="318"/>
            <ac:picMk id="4" creationId="{0FABEE0B-9C89-4835-A454-B3868107B090}"/>
          </ac:picMkLst>
        </pc:picChg>
      </pc:sldChg>
      <pc:sldChg chg="add">
        <pc:chgData name="Martin Chaov" userId="ab06d56f74e407a5" providerId="LiveId" clId="{FA34527E-A0D8-490B-8FB6-5FD85631C5EC}" dt="2018-08-11T07:21:37.531" v="2" actId="12789"/>
        <pc:sldMkLst>
          <pc:docMk/>
          <pc:sldMk cId="1065464036" sldId="319"/>
        </pc:sldMkLst>
      </pc:sldChg>
      <pc:sldChg chg="add">
        <pc:chgData name="Martin Chaov" userId="ab06d56f74e407a5" providerId="LiveId" clId="{FA34527E-A0D8-490B-8FB6-5FD85631C5EC}" dt="2018-08-11T07:21:37.984" v="5" actId="12789"/>
        <pc:sldMkLst>
          <pc:docMk/>
          <pc:sldMk cId="2657462055" sldId="322"/>
        </pc:sldMkLst>
      </pc:sldChg>
    </pc:docChg>
  </pc:docChgLst>
  <pc:docChgLst>
    <pc:chgData name="Martin Chaov" userId="ab06d56f74e407a5" providerId="LiveId" clId="{A099DD81-9B16-4BDA-9B9B-F9C0ABA17166}"/>
    <pc:docChg chg="undo custSel addSld delSld modSld sldOrd">
      <pc:chgData name="Martin Chaov" userId="ab06d56f74e407a5" providerId="LiveId" clId="{A099DD81-9B16-4BDA-9B9B-F9C0ABA17166}" dt="2018-08-15T12:04:41.496" v="2616" actId="6549"/>
      <pc:docMkLst>
        <pc:docMk/>
      </pc:docMkLst>
      <pc:sldChg chg="modTransition modNotesTx">
        <pc:chgData name="Martin Chaov" userId="ab06d56f74e407a5" providerId="LiveId" clId="{A099DD81-9B16-4BDA-9B9B-F9C0ABA17166}" dt="2018-08-15T11:12:12.908" v="1063" actId="6549"/>
        <pc:sldMkLst>
          <pc:docMk/>
          <pc:sldMk cId="1335010639" sldId="257"/>
        </pc:sldMkLst>
      </pc:sldChg>
      <pc:sldChg chg="add modTransition modNotesTx">
        <pc:chgData name="Martin Chaov" userId="ab06d56f74e407a5" providerId="LiveId" clId="{A099DD81-9B16-4BDA-9B9B-F9C0ABA17166}" dt="2018-08-15T11:13:58.877" v="1082" actId="6549"/>
        <pc:sldMkLst>
          <pc:docMk/>
          <pc:sldMk cId="1327698588" sldId="262"/>
        </pc:sldMkLst>
      </pc:sldChg>
      <pc:sldChg chg="modTransition">
        <pc:chgData name="Martin Chaov" userId="ab06d56f74e407a5" providerId="LiveId" clId="{A099DD81-9B16-4BDA-9B9B-F9C0ABA17166}" dt="2018-08-15T11:18:13.925" v="1135" actId="6549"/>
        <pc:sldMkLst>
          <pc:docMk/>
          <pc:sldMk cId="3171594871" sldId="297"/>
        </pc:sldMkLst>
      </pc:sldChg>
      <pc:sldChg chg="modTransition">
        <pc:chgData name="Martin Chaov" userId="ab06d56f74e407a5" providerId="LiveId" clId="{A099DD81-9B16-4BDA-9B9B-F9C0ABA17166}" dt="2018-08-15T11:18:16.255" v="1136" actId="6549"/>
        <pc:sldMkLst>
          <pc:docMk/>
          <pc:sldMk cId="2457308792" sldId="299"/>
        </pc:sldMkLst>
      </pc:sldChg>
      <pc:sldChg chg="modSp ord modTransition modNotesTx">
        <pc:chgData name="Martin Chaov" userId="ab06d56f74e407a5" providerId="LiveId" clId="{A099DD81-9B16-4BDA-9B9B-F9C0ABA17166}" dt="2018-08-15T11:55:22.696" v="2226" actId="14100"/>
        <pc:sldMkLst>
          <pc:docMk/>
          <pc:sldMk cId="396240403" sldId="303"/>
        </pc:sldMkLst>
        <pc:picChg chg="mod">
          <ac:chgData name="Martin Chaov" userId="ab06d56f74e407a5" providerId="LiveId" clId="{A099DD81-9B16-4BDA-9B9B-F9C0ABA17166}" dt="2018-08-15T11:55:22.696" v="2226" actId="14100"/>
          <ac:picMkLst>
            <pc:docMk/>
            <pc:sldMk cId="396240403" sldId="303"/>
            <ac:picMk id="3" creationId="{1E063B8F-A9EA-4A52-AE85-0D3AB6FBFA71}"/>
          </ac:picMkLst>
        </pc:picChg>
      </pc:sldChg>
      <pc:sldChg chg="modSp ord modTransition modAnim modNotesTx">
        <pc:chgData name="Martin Chaov" userId="ab06d56f74e407a5" providerId="LiveId" clId="{A099DD81-9B16-4BDA-9B9B-F9C0ABA17166}" dt="2018-08-15T12:00:31.901" v="2328" actId="313"/>
        <pc:sldMkLst>
          <pc:docMk/>
          <pc:sldMk cId="1106768176" sldId="304"/>
        </pc:sldMkLst>
        <pc:spChg chg="mod">
          <ac:chgData name="Martin Chaov" userId="ab06d56f74e407a5" providerId="LiveId" clId="{A099DD81-9B16-4BDA-9B9B-F9C0ABA17166}" dt="2018-08-15T07:23:24.717" v="185" actId="20577"/>
          <ac:spMkLst>
            <pc:docMk/>
            <pc:sldMk cId="1106768176" sldId="304"/>
            <ac:spMk id="5" creationId="{F59224CA-D4FD-44C9-BE05-05F933A36235}"/>
          </ac:spMkLst>
        </pc:spChg>
      </pc:sldChg>
      <pc:sldChg chg="ord modTransition modNotesTx">
        <pc:chgData name="Martin Chaov" userId="ab06d56f74e407a5" providerId="LiveId" clId="{A099DD81-9B16-4BDA-9B9B-F9C0ABA17166}" dt="2018-08-15T12:04:41.496" v="2616" actId="6549"/>
        <pc:sldMkLst>
          <pc:docMk/>
          <pc:sldMk cId="1226861100" sldId="305"/>
        </pc:sldMkLst>
      </pc:sldChg>
      <pc:sldChg chg="modTransition">
        <pc:chgData name="Martin Chaov" userId="ab06d56f74e407a5" providerId="LiveId" clId="{A099DD81-9B16-4BDA-9B9B-F9C0ABA17166}" dt="2018-08-15T11:16:40.645" v="1119" actId="6549"/>
        <pc:sldMkLst>
          <pc:docMk/>
          <pc:sldMk cId="1198942986" sldId="310"/>
        </pc:sldMkLst>
      </pc:sldChg>
      <pc:sldChg chg="modTransition modAnim modNotesTx">
        <pc:chgData name="Martin Chaov" userId="ab06d56f74e407a5" providerId="LiveId" clId="{A099DD81-9B16-4BDA-9B9B-F9C0ABA17166}" dt="2018-08-15T11:12:52.972" v="1075" actId="6549"/>
        <pc:sldMkLst>
          <pc:docMk/>
          <pc:sldMk cId="445482007" sldId="317"/>
        </pc:sldMkLst>
      </pc:sldChg>
      <pc:sldChg chg="modTransition modNotesTx">
        <pc:chgData name="Martin Chaov" userId="ab06d56f74e407a5" providerId="LiveId" clId="{A099DD81-9B16-4BDA-9B9B-F9C0ABA17166}" dt="2018-08-15T11:14:05.253" v="1083" actId="6549"/>
        <pc:sldMkLst>
          <pc:docMk/>
          <pc:sldMk cId="417455036" sldId="318"/>
        </pc:sldMkLst>
      </pc:sldChg>
      <pc:sldChg chg="modTransition modNotesTx">
        <pc:chgData name="Martin Chaov" userId="ab06d56f74e407a5" providerId="LiveId" clId="{A099DD81-9B16-4BDA-9B9B-F9C0ABA17166}" dt="2018-08-15T11:14:10.643" v="1084" actId="6549"/>
        <pc:sldMkLst>
          <pc:docMk/>
          <pc:sldMk cId="1065464036" sldId="319"/>
        </pc:sldMkLst>
      </pc:sldChg>
      <pc:sldChg chg="modTransition modAnim modNotesTx">
        <pc:chgData name="Martin Chaov" userId="ab06d56f74e407a5" providerId="LiveId" clId="{A099DD81-9B16-4BDA-9B9B-F9C0ABA17166}" dt="2018-08-15T11:16:32.409" v="1118" actId="6549"/>
        <pc:sldMkLst>
          <pc:docMk/>
          <pc:sldMk cId="2657462055" sldId="322"/>
        </pc:sldMkLst>
      </pc:sldChg>
      <pc:sldChg chg="modTransition modNotesTx">
        <pc:chgData name="Martin Chaov" userId="ab06d56f74e407a5" providerId="LiveId" clId="{A099DD81-9B16-4BDA-9B9B-F9C0ABA17166}" dt="2018-08-15T11:14:25.661" v="1088" actId="6549"/>
        <pc:sldMkLst>
          <pc:docMk/>
          <pc:sldMk cId="2113168959" sldId="324"/>
        </pc:sldMkLst>
      </pc:sldChg>
      <pc:sldChg chg="modTransition modNotesTx">
        <pc:chgData name="Martin Chaov" userId="ab06d56f74e407a5" providerId="LiveId" clId="{A099DD81-9B16-4BDA-9B9B-F9C0ABA17166}" dt="2018-08-15T11:14:47.535" v="1093" actId="6549"/>
        <pc:sldMkLst>
          <pc:docMk/>
          <pc:sldMk cId="3299641441" sldId="325"/>
        </pc:sldMkLst>
      </pc:sldChg>
      <pc:sldChg chg="modTransition">
        <pc:chgData name="Martin Chaov" userId="ab06d56f74e407a5" providerId="LiveId" clId="{A099DD81-9B16-4BDA-9B9B-F9C0ABA17166}" dt="2018-08-15T11:15:03.301" v="1097" actId="6549"/>
        <pc:sldMkLst>
          <pc:docMk/>
          <pc:sldMk cId="3085182623" sldId="326"/>
        </pc:sldMkLst>
      </pc:sldChg>
      <pc:sldChg chg="modTransition">
        <pc:chgData name="Martin Chaov" userId="ab06d56f74e407a5" providerId="LiveId" clId="{A099DD81-9B16-4BDA-9B9B-F9C0ABA17166}" dt="2018-08-15T11:15:17.346" v="1101" actId="6549"/>
        <pc:sldMkLst>
          <pc:docMk/>
          <pc:sldMk cId="376795927" sldId="327"/>
        </pc:sldMkLst>
      </pc:sldChg>
      <pc:sldChg chg="modTransition modNotesTx">
        <pc:chgData name="Martin Chaov" userId="ab06d56f74e407a5" providerId="LiveId" clId="{A099DD81-9B16-4BDA-9B9B-F9C0ABA17166}" dt="2018-08-15T11:15:34.564" v="1105" actId="6549"/>
        <pc:sldMkLst>
          <pc:docMk/>
          <pc:sldMk cId="3219471186" sldId="328"/>
        </pc:sldMkLst>
      </pc:sldChg>
      <pc:sldChg chg="modTransition modNotesTx">
        <pc:chgData name="Martin Chaov" userId="ab06d56f74e407a5" providerId="LiveId" clId="{A099DD81-9B16-4BDA-9B9B-F9C0ABA17166}" dt="2018-08-15T11:15:41.659" v="1107" actId="6549"/>
        <pc:sldMkLst>
          <pc:docMk/>
          <pc:sldMk cId="3505019643" sldId="329"/>
        </pc:sldMkLst>
      </pc:sldChg>
      <pc:sldChg chg="modSp modTransition">
        <pc:chgData name="Martin Chaov" userId="ab06d56f74e407a5" providerId="LiveId" clId="{A099DD81-9B16-4BDA-9B9B-F9C0ABA17166}" dt="2018-08-15T11:14:21.785" v="1087" actId="6549"/>
        <pc:sldMkLst>
          <pc:docMk/>
          <pc:sldMk cId="843282374" sldId="331"/>
        </pc:sldMkLst>
        <pc:picChg chg="mod">
          <ac:chgData name="Martin Chaov" userId="ab06d56f74e407a5" providerId="LiveId" clId="{A099DD81-9B16-4BDA-9B9B-F9C0ABA17166}" dt="2018-08-15T09:23:44.470" v="187" actId="1076"/>
          <ac:picMkLst>
            <pc:docMk/>
            <pc:sldMk cId="843282374" sldId="331"/>
            <ac:picMk id="3" creationId="{9AD6ED99-ED18-4B53-874A-FC8CB81018DC}"/>
          </ac:picMkLst>
        </pc:picChg>
      </pc:sldChg>
      <pc:sldChg chg="modTransition modNotesTx">
        <pc:chgData name="Martin Chaov" userId="ab06d56f74e407a5" providerId="LiveId" clId="{A099DD81-9B16-4BDA-9B9B-F9C0ABA17166}" dt="2018-08-15T11:14:58.659" v="1096" actId="6549"/>
        <pc:sldMkLst>
          <pc:docMk/>
          <pc:sldMk cId="750585532" sldId="336"/>
        </pc:sldMkLst>
      </pc:sldChg>
      <pc:sldChg chg="modTransition modNotesTx">
        <pc:chgData name="Martin Chaov" userId="ab06d56f74e407a5" providerId="LiveId" clId="{A099DD81-9B16-4BDA-9B9B-F9C0ABA17166}" dt="2018-08-15T11:14:55.171" v="1095" actId="6549"/>
        <pc:sldMkLst>
          <pc:docMk/>
          <pc:sldMk cId="3527051950" sldId="337"/>
        </pc:sldMkLst>
      </pc:sldChg>
      <pc:sldChg chg="modTransition modNotesTx">
        <pc:chgData name="Martin Chaov" userId="ab06d56f74e407a5" providerId="LiveId" clId="{A099DD81-9B16-4BDA-9B9B-F9C0ABA17166}" dt="2018-08-15T11:15:14.051" v="1100" actId="6549"/>
        <pc:sldMkLst>
          <pc:docMk/>
          <pc:sldMk cId="708860210" sldId="341"/>
        </pc:sldMkLst>
      </pc:sldChg>
      <pc:sldChg chg="modTransition modNotesTx">
        <pc:chgData name="Martin Chaov" userId="ab06d56f74e407a5" providerId="LiveId" clId="{A099DD81-9B16-4BDA-9B9B-F9C0ABA17166}" dt="2018-08-15T11:15:23.769" v="1103" actId="6549"/>
        <pc:sldMkLst>
          <pc:docMk/>
          <pc:sldMk cId="1436436768" sldId="343"/>
        </pc:sldMkLst>
      </pc:sldChg>
      <pc:sldChg chg="modTransition modNotesTx">
        <pc:chgData name="Martin Chaov" userId="ab06d56f74e407a5" providerId="LiveId" clId="{A099DD81-9B16-4BDA-9B9B-F9C0ABA17166}" dt="2018-08-15T11:15:37.894" v="1106" actId="6549"/>
        <pc:sldMkLst>
          <pc:docMk/>
          <pc:sldMk cId="4126129952" sldId="344"/>
        </pc:sldMkLst>
      </pc:sldChg>
      <pc:sldChg chg="modTransition modAnim modNotesTx">
        <pc:chgData name="Martin Chaov" userId="ab06d56f74e407a5" providerId="LiveId" clId="{A099DD81-9B16-4BDA-9B9B-F9C0ABA17166}" dt="2018-08-15T11:16:15.004" v="1115" actId="6549"/>
        <pc:sldMkLst>
          <pc:docMk/>
          <pc:sldMk cId="1656947456" sldId="345"/>
        </pc:sldMkLst>
      </pc:sldChg>
      <pc:sldChg chg="addSp delSp modSp modTransition">
        <pc:chgData name="Martin Chaov" userId="ab06d56f74e407a5" providerId="LiveId" clId="{A099DD81-9B16-4BDA-9B9B-F9C0ABA17166}" dt="2018-08-15T11:16:57.083" v="1123" actId="6549"/>
        <pc:sldMkLst>
          <pc:docMk/>
          <pc:sldMk cId="2124262148" sldId="350"/>
        </pc:sldMkLst>
        <pc:picChg chg="del">
          <ac:chgData name="Martin Chaov" userId="ab06d56f74e407a5" providerId="LiveId" clId="{A099DD81-9B16-4BDA-9B9B-F9C0ABA17166}" dt="2018-08-15T11:03:23.985" v="929" actId="478"/>
          <ac:picMkLst>
            <pc:docMk/>
            <pc:sldMk cId="2124262148" sldId="350"/>
            <ac:picMk id="3" creationId="{419BCA1A-F128-4540-A1CC-C18A70587C6C}"/>
          </ac:picMkLst>
        </pc:picChg>
        <pc:picChg chg="add mod">
          <ac:chgData name="Martin Chaov" userId="ab06d56f74e407a5" providerId="LiveId" clId="{A099DD81-9B16-4BDA-9B9B-F9C0ABA17166}" dt="2018-08-15T11:04:06.945" v="932" actId="14100"/>
          <ac:picMkLst>
            <pc:docMk/>
            <pc:sldMk cId="2124262148" sldId="350"/>
            <ac:picMk id="4" creationId="{C0A0B2FF-65A6-4F42-AAE3-4CE724372D5A}"/>
          </ac:picMkLst>
        </pc:picChg>
      </pc:sldChg>
      <pc:sldChg chg="ord modTransition">
        <pc:chgData name="Martin Chaov" userId="ab06d56f74e407a5" providerId="LiveId" clId="{A099DD81-9B16-4BDA-9B9B-F9C0ABA17166}" dt="2018-08-15T11:17:00.035" v="1124" actId="6549"/>
        <pc:sldMkLst>
          <pc:docMk/>
          <pc:sldMk cId="3541878471" sldId="351"/>
        </pc:sldMkLst>
      </pc:sldChg>
      <pc:sldChg chg="modTransition modNotesTx">
        <pc:chgData name="Martin Chaov" userId="ab06d56f74e407a5" providerId="LiveId" clId="{A099DD81-9B16-4BDA-9B9B-F9C0ABA17166}" dt="2018-08-15T11:16:49.128" v="1121" actId="6549"/>
        <pc:sldMkLst>
          <pc:docMk/>
          <pc:sldMk cId="198442534" sldId="353"/>
        </pc:sldMkLst>
      </pc:sldChg>
      <pc:sldChg chg="modTransition modNotesTx">
        <pc:chgData name="Martin Chaov" userId="ab06d56f74e407a5" providerId="LiveId" clId="{A099DD81-9B16-4BDA-9B9B-F9C0ABA17166}" dt="2018-08-15T11:14:14.582" v="1085" actId="6549"/>
        <pc:sldMkLst>
          <pc:docMk/>
          <pc:sldMk cId="2432298002" sldId="355"/>
        </pc:sldMkLst>
      </pc:sldChg>
      <pc:sldChg chg="modTransition modNotesTx">
        <pc:chgData name="Martin Chaov" userId="ab06d56f74e407a5" providerId="LiveId" clId="{A099DD81-9B16-4BDA-9B9B-F9C0ABA17166}" dt="2018-08-15T11:14:35.661" v="1090" actId="6549"/>
        <pc:sldMkLst>
          <pc:docMk/>
          <pc:sldMk cId="2569368960" sldId="356"/>
        </pc:sldMkLst>
      </pc:sldChg>
      <pc:sldChg chg="modTransition modNotesTx">
        <pc:chgData name="Martin Chaov" userId="ab06d56f74e407a5" providerId="LiveId" clId="{A099DD81-9B16-4BDA-9B9B-F9C0ABA17166}" dt="2018-08-15T11:14:51.581" v="1094" actId="6549"/>
        <pc:sldMkLst>
          <pc:docMk/>
          <pc:sldMk cId="2854496500" sldId="357"/>
        </pc:sldMkLst>
      </pc:sldChg>
      <pc:sldChg chg="modTransition modNotesTx">
        <pc:chgData name="Martin Chaov" userId="ab06d56f74e407a5" providerId="LiveId" clId="{A099DD81-9B16-4BDA-9B9B-F9C0ABA17166}" dt="2018-08-15T11:15:07.909" v="1098" actId="6549"/>
        <pc:sldMkLst>
          <pc:docMk/>
          <pc:sldMk cId="2668015518" sldId="358"/>
        </pc:sldMkLst>
      </pc:sldChg>
      <pc:sldChg chg="modTransition">
        <pc:chgData name="Martin Chaov" userId="ab06d56f74e407a5" providerId="LiveId" clId="{A099DD81-9B16-4BDA-9B9B-F9C0ABA17166}" dt="2018-08-15T11:15:20.005" v="1102" actId="6549"/>
        <pc:sldMkLst>
          <pc:docMk/>
          <pc:sldMk cId="63150786" sldId="359"/>
        </pc:sldMkLst>
      </pc:sldChg>
      <pc:sldChg chg="modTransition">
        <pc:chgData name="Martin Chaov" userId="ab06d56f74e407a5" providerId="LiveId" clId="{A099DD81-9B16-4BDA-9B9B-F9C0ABA17166}" dt="2018-08-15T11:15:44.628" v="1108" actId="6549"/>
        <pc:sldMkLst>
          <pc:docMk/>
          <pc:sldMk cId="112863672" sldId="360"/>
        </pc:sldMkLst>
      </pc:sldChg>
      <pc:sldChg chg="modTransition modNotesTx">
        <pc:chgData name="Martin Chaov" userId="ab06d56f74e407a5" providerId="LiveId" clId="{A099DD81-9B16-4BDA-9B9B-F9C0ABA17166}" dt="2018-08-15T11:15:46.457" v="1109" actId="6549"/>
        <pc:sldMkLst>
          <pc:docMk/>
          <pc:sldMk cId="1008883238" sldId="361"/>
        </pc:sldMkLst>
      </pc:sldChg>
      <pc:sldChg chg="modTransition">
        <pc:chgData name="Martin Chaov" userId="ab06d56f74e407a5" providerId="LiveId" clId="{A099DD81-9B16-4BDA-9B9B-F9C0ABA17166}" dt="2018-08-15T11:15:29.393" v="1104" actId="6549"/>
        <pc:sldMkLst>
          <pc:docMk/>
          <pc:sldMk cId="1324901812" sldId="365"/>
        </pc:sldMkLst>
      </pc:sldChg>
      <pc:sldChg chg="modTransition modNotesTx">
        <pc:chgData name="Martin Chaov" userId="ab06d56f74e407a5" providerId="LiveId" clId="{A099DD81-9B16-4BDA-9B9B-F9C0ABA17166}" dt="2018-08-15T11:17:14.398" v="1126" actId="6549"/>
        <pc:sldMkLst>
          <pc:docMk/>
          <pc:sldMk cId="1458413371" sldId="366"/>
        </pc:sldMkLst>
      </pc:sldChg>
      <pc:sldChg chg="addSp delSp modSp add modTransition modAnim">
        <pc:chgData name="Martin Chaov" userId="ab06d56f74e407a5" providerId="LiveId" clId="{A099DD81-9B16-4BDA-9B9B-F9C0ABA17166}" dt="2018-08-15T11:13:40.862" v="1079" actId="6549"/>
        <pc:sldMkLst>
          <pc:docMk/>
          <pc:sldMk cId="1969280904" sldId="367"/>
        </pc:sldMkLst>
        <pc:spChg chg="add mod">
          <ac:chgData name="Martin Chaov" userId="ab06d56f74e407a5" providerId="LiveId" clId="{A099DD81-9B16-4BDA-9B9B-F9C0ABA17166}" dt="2018-08-15T06:41:50.584" v="23" actId="20577"/>
          <ac:spMkLst>
            <pc:docMk/>
            <pc:sldMk cId="1969280904" sldId="367"/>
            <ac:spMk id="2" creationId="{CD5A4413-2395-41F2-91C3-A2C4F67CE634}"/>
          </ac:spMkLst>
        </pc:spChg>
        <pc:spChg chg="add mod">
          <ac:chgData name="Martin Chaov" userId="ab06d56f74e407a5" providerId="LiveId" clId="{A099DD81-9B16-4BDA-9B9B-F9C0ABA17166}" dt="2018-08-15T07:04:48.102" v="166" actId="14100"/>
          <ac:spMkLst>
            <pc:docMk/>
            <pc:sldMk cId="1969280904" sldId="367"/>
            <ac:spMk id="3" creationId="{77D9A4A1-93D7-4275-8574-F87259FBB158}"/>
          </ac:spMkLst>
        </pc:spChg>
        <pc:spChg chg="add del mod">
          <ac:chgData name="Martin Chaov" userId="ab06d56f74e407a5" providerId="LiveId" clId="{A099DD81-9B16-4BDA-9B9B-F9C0ABA17166}" dt="2018-08-15T06:43:22.225" v="160" actId="478"/>
          <ac:spMkLst>
            <pc:docMk/>
            <pc:sldMk cId="1969280904" sldId="367"/>
            <ac:spMk id="4" creationId="{ED68DC29-F799-4390-AD70-83DB7A7F78BA}"/>
          </ac:spMkLst>
        </pc:spChg>
      </pc:sldChg>
      <pc:sldChg chg="addSp delSp add modTransition modAnim">
        <pc:chgData name="Martin Chaov" userId="ab06d56f74e407a5" providerId="LiveId" clId="{A099DD81-9B16-4BDA-9B9B-F9C0ABA17166}" dt="2018-08-15T11:13:54.985" v="1081" actId="6549"/>
        <pc:sldMkLst>
          <pc:docMk/>
          <pc:sldMk cId="3763688653" sldId="368"/>
        </pc:sldMkLst>
        <pc:spChg chg="del">
          <ac:chgData name="Martin Chaov" userId="ab06d56f74e407a5" providerId="LiveId" clId="{A099DD81-9B16-4BDA-9B9B-F9C0ABA17166}" dt="2018-08-15T07:09:52.292" v="168" actId="20577"/>
          <ac:spMkLst>
            <pc:docMk/>
            <pc:sldMk cId="3763688653" sldId="368"/>
            <ac:spMk id="2" creationId="{7AE6B3D4-5A30-4A12-BD4D-45D54B7830D3}"/>
          </ac:spMkLst>
        </pc:spChg>
        <pc:spChg chg="del">
          <ac:chgData name="Martin Chaov" userId="ab06d56f74e407a5" providerId="LiveId" clId="{A099DD81-9B16-4BDA-9B9B-F9C0ABA17166}" dt="2018-08-15T07:09:52.292" v="168" actId="20577"/>
          <ac:spMkLst>
            <pc:docMk/>
            <pc:sldMk cId="3763688653" sldId="368"/>
            <ac:spMk id="3" creationId="{992E4BF7-0DA6-4E6C-B591-773B8D949D18}"/>
          </ac:spMkLst>
        </pc:spChg>
        <pc:spChg chg="del">
          <ac:chgData name="Martin Chaov" userId="ab06d56f74e407a5" providerId="LiveId" clId="{A099DD81-9B16-4BDA-9B9B-F9C0ABA17166}" dt="2018-08-15T07:09:52.292" v="168" actId="20577"/>
          <ac:spMkLst>
            <pc:docMk/>
            <pc:sldMk cId="3763688653" sldId="368"/>
            <ac:spMk id="4" creationId="{DFD90CA6-45F6-4DA5-8218-452A813D2E24}"/>
          </ac:spMkLst>
        </pc:spChg>
        <pc:picChg chg="add">
          <ac:chgData name="Martin Chaov" userId="ab06d56f74e407a5" providerId="LiveId" clId="{A099DD81-9B16-4BDA-9B9B-F9C0ABA17166}" dt="2018-08-15T07:09:52.839" v="169" actId="20577"/>
          <ac:picMkLst>
            <pc:docMk/>
            <pc:sldMk cId="3763688653" sldId="368"/>
            <ac:picMk id="5" creationId="{C2BBD032-5572-453B-8830-A09C121EEFB8}"/>
          </ac:picMkLst>
        </pc:picChg>
      </pc:sldChg>
      <pc:sldChg chg="addSp delSp modSp add modTransition modNotesTx">
        <pc:chgData name="Martin Chaov" userId="ab06d56f74e407a5" providerId="LiveId" clId="{A099DD81-9B16-4BDA-9B9B-F9C0ABA17166}" dt="2018-08-15T12:01:07.101" v="2405" actId="20577"/>
        <pc:sldMkLst>
          <pc:docMk/>
          <pc:sldMk cId="1553948971" sldId="369"/>
        </pc:sldMkLst>
        <pc:spChg chg="add mod">
          <ac:chgData name="Martin Chaov" userId="ab06d56f74e407a5" providerId="LiveId" clId="{A099DD81-9B16-4BDA-9B9B-F9C0ABA17166}" dt="2018-08-15T09:32:28.756" v="474" actId="20577"/>
          <ac:spMkLst>
            <pc:docMk/>
            <pc:sldMk cId="1553948971" sldId="369"/>
            <ac:spMk id="2" creationId="{609C36E7-A35E-4ED7-A574-59E733E07133}"/>
          </ac:spMkLst>
        </pc:spChg>
        <pc:spChg chg="add del mod">
          <ac:chgData name="Martin Chaov" userId="ab06d56f74e407a5" providerId="LiveId" clId="{A099DD81-9B16-4BDA-9B9B-F9C0ABA17166}" dt="2018-08-15T11:18:04.128" v="1133" actId="478"/>
          <ac:spMkLst>
            <pc:docMk/>
            <pc:sldMk cId="1553948971" sldId="369"/>
            <ac:spMk id="3" creationId="{58C0175B-B04A-41E4-95C5-BC50C37DF9A6}"/>
          </ac:spMkLst>
        </pc:spChg>
      </pc:sldChg>
      <pc:sldChg chg="addSp modSp add modTransition modNotesTx">
        <pc:chgData name="Martin Chaov" userId="ab06d56f74e407a5" providerId="LiveId" clId="{A099DD81-9B16-4BDA-9B9B-F9C0ABA17166}" dt="2018-08-15T11:14:29.358" v="1089" actId="6549"/>
        <pc:sldMkLst>
          <pc:docMk/>
          <pc:sldMk cId="18104659" sldId="370"/>
        </pc:sldMkLst>
        <pc:picChg chg="add mod">
          <ac:chgData name="Martin Chaov" userId="ab06d56f74e407a5" providerId="LiveId" clId="{A099DD81-9B16-4BDA-9B9B-F9C0ABA17166}" dt="2018-08-15T09:45:26.670" v="654" actId="1036"/>
          <ac:picMkLst>
            <pc:docMk/>
            <pc:sldMk cId="18104659" sldId="370"/>
            <ac:picMk id="3" creationId="{145D2714-1E9F-4C58-885F-77772BAE8D17}"/>
          </ac:picMkLst>
        </pc:picChg>
      </pc:sldChg>
      <pc:sldChg chg="addSp modSp add modTransition modNotesTx">
        <pc:chgData name="Martin Chaov" userId="ab06d56f74e407a5" providerId="LiveId" clId="{A099DD81-9B16-4BDA-9B9B-F9C0ABA17166}" dt="2018-08-15T11:14:18.674" v="1086" actId="6549"/>
        <pc:sldMkLst>
          <pc:docMk/>
          <pc:sldMk cId="1684298209" sldId="371"/>
        </pc:sldMkLst>
        <pc:picChg chg="add mod">
          <ac:chgData name="Martin Chaov" userId="ab06d56f74e407a5" providerId="LiveId" clId="{A099DD81-9B16-4BDA-9B9B-F9C0ABA17166}" dt="2018-08-15T10:46:34.219" v="768" actId="6549"/>
          <ac:picMkLst>
            <pc:docMk/>
            <pc:sldMk cId="1684298209" sldId="371"/>
            <ac:picMk id="3" creationId="{C1B4DD8C-8A73-4141-BA3D-A45597994F90}"/>
          </ac:picMkLst>
        </pc:picChg>
      </pc:sldChg>
      <pc:sldChg chg="addSp modSp add modTransition">
        <pc:chgData name="Martin Chaov" userId="ab06d56f74e407a5" providerId="LiveId" clId="{A099DD81-9B16-4BDA-9B9B-F9C0ABA17166}" dt="2018-08-15T11:15:10.613" v="1099" actId="6549"/>
        <pc:sldMkLst>
          <pc:docMk/>
          <pc:sldMk cId="4162981184" sldId="372"/>
        </pc:sldMkLst>
        <pc:picChg chg="add mod">
          <ac:chgData name="Martin Chaov" userId="ab06d56f74e407a5" providerId="LiveId" clId="{A099DD81-9B16-4BDA-9B9B-F9C0ABA17166}" dt="2018-08-15T10:46:08.545" v="767" actId="6549"/>
          <ac:picMkLst>
            <pc:docMk/>
            <pc:sldMk cId="4162981184" sldId="372"/>
            <ac:picMk id="3" creationId="{103A9189-FC84-47EB-A754-E87320574A95}"/>
          </ac:picMkLst>
        </pc:picChg>
      </pc:sldChg>
      <pc:sldChg chg="addSp modSp add modTransition modNotesTx">
        <pc:chgData name="Martin Chaov" userId="ab06d56f74e407a5" providerId="LiveId" clId="{A099DD81-9B16-4BDA-9B9B-F9C0ABA17166}" dt="2018-08-15T11:14:39.364" v="1091" actId="6549"/>
        <pc:sldMkLst>
          <pc:docMk/>
          <pc:sldMk cId="206649597" sldId="373"/>
        </pc:sldMkLst>
        <pc:picChg chg="add mod">
          <ac:chgData name="Martin Chaov" userId="ab06d56f74e407a5" providerId="LiveId" clId="{A099DD81-9B16-4BDA-9B9B-F9C0ABA17166}" dt="2018-08-15T10:47:13.422" v="770" actId="6549"/>
          <ac:picMkLst>
            <pc:docMk/>
            <pc:sldMk cId="206649597" sldId="373"/>
            <ac:picMk id="3" creationId="{035DC93A-4368-4F32-B428-8EDEEFD3B5CD}"/>
          </ac:picMkLst>
        </pc:picChg>
      </pc:sldChg>
      <pc:sldChg chg="addSp modSp add modTransition">
        <pc:chgData name="Martin Chaov" userId="ab06d56f74e407a5" providerId="LiveId" clId="{A099DD81-9B16-4BDA-9B9B-F9C0ABA17166}" dt="2018-08-15T11:14:42.503" v="1092" actId="6549"/>
        <pc:sldMkLst>
          <pc:docMk/>
          <pc:sldMk cId="1373321604" sldId="374"/>
        </pc:sldMkLst>
        <pc:picChg chg="add mod">
          <ac:chgData name="Martin Chaov" userId="ab06d56f74e407a5" providerId="LiveId" clId="{A099DD81-9B16-4BDA-9B9B-F9C0ABA17166}" dt="2018-08-15T10:48:28.583" v="772" actId="6549"/>
          <ac:picMkLst>
            <pc:docMk/>
            <pc:sldMk cId="1373321604" sldId="374"/>
            <ac:picMk id="3" creationId="{3FCA7FB8-F3CF-4050-9872-E7B890D08514}"/>
          </ac:picMkLst>
        </pc:picChg>
      </pc:sldChg>
      <pc:sldChg chg="addSp modSp add modTransition">
        <pc:chgData name="Martin Chaov" userId="ab06d56f74e407a5" providerId="LiveId" clId="{A099DD81-9B16-4BDA-9B9B-F9C0ABA17166}" dt="2018-08-15T11:16:45.327" v="1120" actId="6549"/>
        <pc:sldMkLst>
          <pc:docMk/>
          <pc:sldMk cId="133528753" sldId="375"/>
        </pc:sldMkLst>
        <pc:picChg chg="add mod">
          <ac:chgData name="Martin Chaov" userId="ab06d56f74e407a5" providerId="LiveId" clId="{A099DD81-9B16-4BDA-9B9B-F9C0ABA17166}" dt="2018-08-15T10:58:22.622" v="905" actId="12788"/>
          <ac:picMkLst>
            <pc:docMk/>
            <pc:sldMk cId="133528753" sldId="375"/>
            <ac:picMk id="2" creationId="{3F6DD930-5250-4F3D-BA7F-305A8DBD75C6}"/>
          </ac:picMkLst>
        </pc:picChg>
      </pc:sldChg>
      <pc:sldChg chg="addSp modSp add ord modTransition">
        <pc:chgData name="Martin Chaov" userId="ab06d56f74e407a5" providerId="LiveId" clId="{A099DD81-9B16-4BDA-9B9B-F9C0ABA17166}" dt="2018-08-15T11:16:53.965" v="1122" actId="6549"/>
        <pc:sldMkLst>
          <pc:docMk/>
          <pc:sldMk cId="1420141788" sldId="376"/>
        </pc:sldMkLst>
        <pc:grpChg chg="add mod">
          <ac:chgData name="Martin Chaov" userId="ab06d56f74e407a5" providerId="LiveId" clId="{A099DD81-9B16-4BDA-9B9B-F9C0ABA17166}" dt="2018-08-15T10:59:05.029" v="928" actId="1038"/>
          <ac:grpSpMkLst>
            <pc:docMk/>
            <pc:sldMk cId="1420141788" sldId="376"/>
            <ac:grpSpMk id="2" creationId="{2F61D093-2F49-40D9-867D-398270E0020C}"/>
          </ac:grpSpMkLst>
        </pc:grpChg>
      </pc:sldChg>
      <pc:sldChg chg="addSp modSp add modTransition">
        <pc:chgData name="Martin Chaov" userId="ab06d56f74e407a5" providerId="LiveId" clId="{A099DD81-9B16-4BDA-9B9B-F9C0ABA17166}" dt="2018-08-15T11:17:03.269" v="1125" actId="6549"/>
        <pc:sldMkLst>
          <pc:docMk/>
          <pc:sldMk cId="3330938737" sldId="377"/>
        </pc:sldMkLst>
        <pc:picChg chg="add mod">
          <ac:chgData name="Martin Chaov" userId="ab06d56f74e407a5" providerId="LiveId" clId="{A099DD81-9B16-4BDA-9B9B-F9C0ABA17166}" dt="2018-08-15T11:06:13.500" v="987" actId="14100"/>
          <ac:picMkLst>
            <pc:docMk/>
            <pc:sldMk cId="3330938737" sldId="377"/>
            <ac:picMk id="3" creationId="{3155739E-51A4-43A4-8D3B-2AC2DFF4DB44}"/>
          </ac:picMkLst>
        </pc:picChg>
      </pc:sldChg>
      <pc:sldChg chg="addSp delSp modSp add modTransition modNotesTx">
        <pc:chgData name="Martin Chaov" userId="ab06d56f74e407a5" providerId="LiveId" clId="{A099DD81-9B16-4BDA-9B9B-F9C0ABA17166}" dt="2018-08-15T11:40:49.039" v="1764" actId="5793"/>
        <pc:sldMkLst>
          <pc:docMk/>
          <pc:sldMk cId="3154599817" sldId="378"/>
        </pc:sldMkLst>
        <pc:spChg chg="add mod">
          <ac:chgData name="Martin Chaov" userId="ab06d56f74e407a5" providerId="LiveId" clId="{A099DD81-9B16-4BDA-9B9B-F9C0ABA17166}" dt="2018-08-15T11:19:05.362" v="1171" actId="20577"/>
          <ac:spMkLst>
            <pc:docMk/>
            <pc:sldMk cId="3154599817" sldId="378"/>
            <ac:spMk id="2" creationId="{D798EF4C-5F5B-4CD8-BCF2-334398DAF2DF}"/>
          </ac:spMkLst>
        </pc:spChg>
        <pc:spChg chg="add del mod">
          <ac:chgData name="Martin Chaov" userId="ab06d56f74e407a5" providerId="LiveId" clId="{A099DD81-9B16-4BDA-9B9B-F9C0ABA17166}" dt="2018-08-15T11:19:10.363" v="1172" actId="478"/>
          <ac:spMkLst>
            <pc:docMk/>
            <pc:sldMk cId="3154599817" sldId="378"/>
            <ac:spMk id="3" creationId="{476CDB47-9CFF-4497-844B-2726BD098960}"/>
          </ac:spMkLst>
        </pc:spChg>
      </pc:sldChg>
      <pc:sldChg chg="addSp delSp modSp add modNotesTx">
        <pc:chgData name="Martin Chaov" userId="ab06d56f74e407a5" providerId="LiveId" clId="{A099DD81-9B16-4BDA-9B9B-F9C0ABA17166}" dt="2018-08-15T11:37:51.840" v="1473" actId="5793"/>
        <pc:sldMkLst>
          <pc:docMk/>
          <pc:sldMk cId="667582874" sldId="379"/>
        </pc:sldMkLst>
        <pc:spChg chg="del">
          <ac:chgData name="Martin Chaov" userId="ab06d56f74e407a5" providerId="LiveId" clId="{A099DD81-9B16-4BDA-9B9B-F9C0ABA17166}" dt="2018-08-15T11:36:26.867" v="1320" actId="5793"/>
          <ac:spMkLst>
            <pc:docMk/>
            <pc:sldMk cId="667582874" sldId="379"/>
            <ac:spMk id="2" creationId="{874D144A-32FE-4044-BCBF-1C2972124F38}"/>
          </ac:spMkLst>
        </pc:spChg>
        <pc:spChg chg="del">
          <ac:chgData name="Martin Chaov" userId="ab06d56f74e407a5" providerId="LiveId" clId="{A099DD81-9B16-4BDA-9B9B-F9C0ABA17166}" dt="2018-08-15T11:36:26.867" v="1320" actId="5793"/>
          <ac:spMkLst>
            <pc:docMk/>
            <pc:sldMk cId="667582874" sldId="379"/>
            <ac:spMk id="3" creationId="{3AD7E42D-E061-471F-A4BE-19D27B4C51F3}"/>
          </ac:spMkLst>
        </pc:spChg>
        <pc:grpChg chg="add del mod">
          <ac:chgData name="Martin Chaov" userId="ab06d56f74e407a5" providerId="LiveId" clId="{A099DD81-9B16-4BDA-9B9B-F9C0ABA17166}" dt="2018-08-15T11:37:08.779" v="1336" actId="165"/>
          <ac:grpSpMkLst>
            <pc:docMk/>
            <pc:sldMk cId="667582874" sldId="379"/>
            <ac:grpSpMk id="10" creationId="{03CA7407-E889-4C38-94BC-013A503442E6}"/>
          </ac:grpSpMkLst>
        </pc:grpChg>
        <pc:picChg chg="add mod topLvl">
          <ac:chgData name="Martin Chaov" userId="ab06d56f74e407a5" providerId="LiveId" clId="{A099DD81-9B16-4BDA-9B9B-F9C0ABA17166}" dt="2018-08-15T11:37:08.779" v="1336" actId="165"/>
          <ac:picMkLst>
            <pc:docMk/>
            <pc:sldMk cId="667582874" sldId="379"/>
            <ac:picMk id="5" creationId="{27D2F744-6AA5-4672-886F-F41202F815F4}"/>
          </ac:picMkLst>
        </pc:picChg>
        <pc:picChg chg="add mod topLvl">
          <ac:chgData name="Martin Chaov" userId="ab06d56f74e407a5" providerId="LiveId" clId="{A099DD81-9B16-4BDA-9B9B-F9C0ABA17166}" dt="2018-08-15T11:37:08.779" v="1336" actId="165"/>
          <ac:picMkLst>
            <pc:docMk/>
            <pc:sldMk cId="667582874" sldId="379"/>
            <ac:picMk id="7" creationId="{390D0C0E-DD1D-4C34-99DE-8EB4FD5351AB}"/>
          </ac:picMkLst>
        </pc:picChg>
        <pc:picChg chg="add mod topLvl">
          <ac:chgData name="Martin Chaov" userId="ab06d56f74e407a5" providerId="LiveId" clId="{A099DD81-9B16-4BDA-9B9B-F9C0ABA17166}" dt="2018-08-15T11:37:08.779" v="1336" actId="165"/>
          <ac:picMkLst>
            <pc:docMk/>
            <pc:sldMk cId="667582874" sldId="379"/>
            <ac:picMk id="9" creationId="{C2469505-F2E2-4740-BDFC-D3BE3F43D1E4}"/>
          </ac:picMkLst>
        </pc:picChg>
      </pc:sldChg>
    </pc:docChg>
  </pc:docChgLst>
  <pc:docChgLst>
    <pc:chgData name="Martin Chaov" userId="ab06d56f74e407a5" providerId="LiveId" clId="{8F09070F-9883-41C2-ABE1-09F25D1ECDCC}"/>
    <pc:docChg chg="undo custSel addSld delSld modSld sldOrd">
      <pc:chgData name="Martin Chaov" userId="ab06d56f74e407a5" providerId="LiveId" clId="{8F09070F-9883-41C2-ABE1-09F25D1ECDCC}" dt="2018-08-15T06:23:47.896" v="693" actId="14100"/>
      <pc:docMkLst>
        <pc:docMk/>
      </pc:docMkLst>
      <pc:sldChg chg="modTransition">
        <pc:chgData name="Martin Chaov" userId="ab06d56f74e407a5" providerId="LiveId" clId="{8F09070F-9883-41C2-ABE1-09F25D1ECDCC}" dt="2018-08-14T09:30:39.275" v="589" actId="478"/>
        <pc:sldMkLst>
          <pc:docMk/>
          <pc:sldMk cId="3063698039" sldId="256"/>
        </pc:sldMkLst>
      </pc:sldChg>
      <pc:sldChg chg="modSp modTransition">
        <pc:chgData name="Martin Chaov" userId="ab06d56f74e407a5" providerId="LiveId" clId="{8F09070F-9883-41C2-ABE1-09F25D1ECDCC}" dt="2018-08-14T09:30:39.275" v="589" actId="478"/>
        <pc:sldMkLst>
          <pc:docMk/>
          <pc:sldMk cId="1335010639" sldId="257"/>
        </pc:sldMkLst>
        <pc:spChg chg="mod">
          <ac:chgData name="Martin Chaov" userId="ab06d56f74e407a5" providerId="LiveId" clId="{8F09070F-9883-41C2-ABE1-09F25D1ECDCC}" dt="2018-08-14T05:40:53.425" v="34" actId="2711"/>
          <ac:spMkLst>
            <pc:docMk/>
            <pc:sldMk cId="1335010639" sldId="257"/>
            <ac:spMk id="2" creationId="{00000000-0000-0000-0000-000000000000}"/>
          </ac:spMkLst>
        </pc:spChg>
      </pc:sldChg>
      <pc:sldChg chg="add del modTransition">
        <pc:chgData name="Martin Chaov" userId="ab06d56f74e407a5" providerId="LiveId" clId="{8F09070F-9883-41C2-ABE1-09F25D1ECDCC}" dt="2018-08-15T06:15:13.380" v="686" actId="2696"/>
        <pc:sldMkLst>
          <pc:docMk/>
          <pc:sldMk cId="1327698588" sldId="262"/>
        </pc:sldMkLst>
      </pc:sldChg>
      <pc:sldChg chg="modTransition">
        <pc:chgData name="Martin Chaov" userId="ab06d56f74e407a5" providerId="LiveId" clId="{8F09070F-9883-41C2-ABE1-09F25D1ECDCC}" dt="2018-08-14T09:30:39.275" v="589" actId="478"/>
        <pc:sldMkLst>
          <pc:docMk/>
          <pc:sldMk cId="3171594871" sldId="297"/>
        </pc:sldMkLst>
      </pc:sldChg>
      <pc:sldChg chg="modSp modTransition">
        <pc:chgData name="Martin Chaov" userId="ab06d56f74e407a5" providerId="LiveId" clId="{8F09070F-9883-41C2-ABE1-09F25D1ECDCC}" dt="2018-08-14T11:19:15.049" v="618" actId="20577"/>
        <pc:sldMkLst>
          <pc:docMk/>
          <pc:sldMk cId="2457308792" sldId="299"/>
        </pc:sldMkLst>
        <pc:spChg chg="mod">
          <ac:chgData name="Martin Chaov" userId="ab06d56f74e407a5" providerId="LiveId" clId="{8F09070F-9883-41C2-ABE1-09F25D1ECDCC}" dt="2018-08-14T11:19:15.049" v="618" actId="20577"/>
          <ac:spMkLst>
            <pc:docMk/>
            <pc:sldMk cId="2457308792" sldId="299"/>
            <ac:spMk id="3" creationId="{00000000-0000-0000-0000-000000000000}"/>
          </ac:spMkLst>
        </pc:spChg>
      </pc:sldChg>
      <pc:sldChg chg="ord modTransition">
        <pc:chgData name="Martin Chaov" userId="ab06d56f74e407a5" providerId="LiveId" clId="{8F09070F-9883-41C2-ABE1-09F25D1ECDCC}" dt="2018-08-14T09:30:39.275" v="589" actId="478"/>
        <pc:sldMkLst>
          <pc:docMk/>
          <pc:sldMk cId="396240403" sldId="303"/>
        </pc:sldMkLst>
      </pc:sldChg>
      <pc:sldChg chg="modSp ord modTransition">
        <pc:chgData name="Martin Chaov" userId="ab06d56f74e407a5" providerId="LiveId" clId="{8F09070F-9883-41C2-ABE1-09F25D1ECDCC}" dt="2018-08-14T09:30:39.275" v="589" actId="478"/>
        <pc:sldMkLst>
          <pc:docMk/>
          <pc:sldMk cId="1106768176" sldId="304"/>
        </pc:sldMkLst>
        <pc:spChg chg="mod">
          <ac:chgData name="Martin Chaov" userId="ab06d56f74e407a5" providerId="LiveId" clId="{8F09070F-9883-41C2-ABE1-09F25D1ECDCC}" dt="2018-08-14T09:28:12.070" v="581" actId="207"/>
          <ac:spMkLst>
            <pc:docMk/>
            <pc:sldMk cId="1106768176" sldId="304"/>
            <ac:spMk id="4" creationId="{9040FDF3-9F04-4355-9BB5-FADC33C12CB2}"/>
          </ac:spMkLst>
        </pc:spChg>
        <pc:spChg chg="mod">
          <ac:chgData name="Martin Chaov" userId="ab06d56f74e407a5" providerId="LiveId" clId="{8F09070F-9883-41C2-ABE1-09F25D1ECDCC}" dt="2018-08-14T09:29:31.328" v="588" actId="20577"/>
          <ac:spMkLst>
            <pc:docMk/>
            <pc:sldMk cId="1106768176" sldId="304"/>
            <ac:spMk id="5" creationId="{F59224CA-D4FD-44C9-BE05-05F933A36235}"/>
          </ac:spMkLst>
        </pc:spChg>
      </pc:sldChg>
      <pc:sldChg chg="ord modTransition">
        <pc:chgData name="Martin Chaov" userId="ab06d56f74e407a5" providerId="LiveId" clId="{8F09070F-9883-41C2-ABE1-09F25D1ECDCC}" dt="2018-08-14T09:30:39.275" v="589" actId="478"/>
        <pc:sldMkLst>
          <pc:docMk/>
          <pc:sldMk cId="1226861100" sldId="305"/>
        </pc:sldMkLst>
      </pc:sldChg>
      <pc:sldChg chg="addSp delSp modSp ord modTransition">
        <pc:chgData name="Martin Chaov" userId="ab06d56f74e407a5" providerId="LiveId" clId="{8F09070F-9883-41C2-ABE1-09F25D1ECDCC}" dt="2018-08-15T05:40:38.095" v="661" actId="14100"/>
        <pc:sldMkLst>
          <pc:docMk/>
          <pc:sldMk cId="1198942986" sldId="310"/>
        </pc:sldMkLst>
        <pc:picChg chg="del">
          <ac:chgData name="Martin Chaov" userId="ab06d56f74e407a5" providerId="LiveId" clId="{8F09070F-9883-41C2-ABE1-09F25D1ECDCC}" dt="2018-08-15T05:35:42.473" v="647" actId="478"/>
          <ac:picMkLst>
            <pc:docMk/>
            <pc:sldMk cId="1198942986" sldId="310"/>
            <ac:picMk id="3" creationId="{8CE7A10F-5EF6-4061-8F63-CA0AFF6DCE4E}"/>
          </ac:picMkLst>
        </pc:picChg>
        <pc:picChg chg="add del mod">
          <ac:chgData name="Martin Chaov" userId="ab06d56f74e407a5" providerId="LiveId" clId="{8F09070F-9883-41C2-ABE1-09F25D1ECDCC}" dt="2018-08-15T05:36:49.832" v="650" actId="478"/>
          <ac:picMkLst>
            <pc:docMk/>
            <pc:sldMk cId="1198942986" sldId="310"/>
            <ac:picMk id="4" creationId="{5C4C0323-A40F-461B-97AC-77098F065D0F}"/>
          </ac:picMkLst>
        </pc:picChg>
        <pc:picChg chg="add del mod">
          <ac:chgData name="Martin Chaov" userId="ab06d56f74e407a5" providerId="LiveId" clId="{8F09070F-9883-41C2-ABE1-09F25D1ECDCC}" dt="2018-08-15T05:37:23.539" v="652" actId="478"/>
          <ac:picMkLst>
            <pc:docMk/>
            <pc:sldMk cId="1198942986" sldId="310"/>
            <ac:picMk id="6" creationId="{8ED2CC6C-61D5-4EF8-8225-6409E4D28D91}"/>
          </ac:picMkLst>
        </pc:picChg>
        <pc:picChg chg="add del mod">
          <ac:chgData name="Martin Chaov" userId="ab06d56f74e407a5" providerId="LiveId" clId="{8F09070F-9883-41C2-ABE1-09F25D1ECDCC}" dt="2018-08-15T05:38:13.491" v="654" actId="478"/>
          <ac:picMkLst>
            <pc:docMk/>
            <pc:sldMk cId="1198942986" sldId="310"/>
            <ac:picMk id="8" creationId="{45CE8A14-9F87-41DC-9357-5059D842502B}"/>
          </ac:picMkLst>
        </pc:picChg>
        <pc:picChg chg="add del mod">
          <ac:chgData name="Martin Chaov" userId="ab06d56f74e407a5" providerId="LiveId" clId="{8F09070F-9883-41C2-ABE1-09F25D1ECDCC}" dt="2018-08-15T05:38:20.367" v="657" actId="478"/>
          <ac:picMkLst>
            <pc:docMk/>
            <pc:sldMk cId="1198942986" sldId="310"/>
            <ac:picMk id="10" creationId="{4E166763-8D12-4A89-ABDF-BCCCBE04C54B}"/>
          </ac:picMkLst>
        </pc:picChg>
        <pc:picChg chg="add del mod">
          <ac:chgData name="Martin Chaov" userId="ab06d56f74e407a5" providerId="LiveId" clId="{8F09070F-9883-41C2-ABE1-09F25D1ECDCC}" dt="2018-08-15T05:39:56.164" v="660" actId="478"/>
          <ac:picMkLst>
            <pc:docMk/>
            <pc:sldMk cId="1198942986" sldId="310"/>
            <ac:picMk id="12" creationId="{4F492E4B-85B3-446B-B55E-BABA449F2CEF}"/>
          </ac:picMkLst>
        </pc:picChg>
        <pc:picChg chg="add mod">
          <ac:chgData name="Martin Chaov" userId="ab06d56f74e407a5" providerId="LiveId" clId="{8F09070F-9883-41C2-ABE1-09F25D1ECDCC}" dt="2018-08-15T05:40:38.095" v="661" actId="14100"/>
          <ac:picMkLst>
            <pc:docMk/>
            <pc:sldMk cId="1198942986" sldId="310"/>
            <ac:picMk id="14" creationId="{66ADFE3A-453D-4DCF-A4E7-E497499C2233}"/>
          </ac:picMkLst>
        </pc:picChg>
      </pc:sldChg>
      <pc:sldChg chg="modTransition">
        <pc:chgData name="Martin Chaov" userId="ab06d56f74e407a5" providerId="LiveId" clId="{8F09070F-9883-41C2-ABE1-09F25D1ECDCC}" dt="2018-08-14T09:30:39.275" v="589" actId="478"/>
        <pc:sldMkLst>
          <pc:docMk/>
          <pc:sldMk cId="445482007" sldId="317"/>
        </pc:sldMkLst>
      </pc:sldChg>
      <pc:sldChg chg="modTransition">
        <pc:chgData name="Martin Chaov" userId="ab06d56f74e407a5" providerId="LiveId" clId="{8F09070F-9883-41C2-ABE1-09F25D1ECDCC}" dt="2018-08-14T09:30:39.275" v="589" actId="478"/>
        <pc:sldMkLst>
          <pc:docMk/>
          <pc:sldMk cId="417455036" sldId="318"/>
        </pc:sldMkLst>
      </pc:sldChg>
      <pc:sldChg chg="addSp delSp modSp modTransition">
        <pc:chgData name="Martin Chaov" userId="ab06d56f74e407a5" providerId="LiveId" clId="{8F09070F-9883-41C2-ABE1-09F25D1ECDCC}" dt="2018-08-14T09:30:39.275" v="589" actId="478"/>
        <pc:sldMkLst>
          <pc:docMk/>
          <pc:sldMk cId="1065464036" sldId="319"/>
        </pc:sldMkLst>
        <pc:spChg chg="del">
          <ac:chgData name="Martin Chaov" userId="ab06d56f74e407a5" providerId="LiveId" clId="{8F09070F-9883-41C2-ABE1-09F25D1ECDCC}" dt="2018-08-14T05:40:12.897" v="31" actId="478"/>
          <ac:spMkLst>
            <pc:docMk/>
            <pc:sldMk cId="1065464036" sldId="319"/>
            <ac:spMk id="2" creationId="{51F02327-2430-4010-BDE6-CE9005287E42}"/>
          </ac:spMkLst>
        </pc:spChg>
        <pc:spChg chg="del">
          <ac:chgData name="Martin Chaov" userId="ab06d56f74e407a5" providerId="LiveId" clId="{8F09070F-9883-41C2-ABE1-09F25D1ECDCC}" dt="2018-08-14T05:40:12.897" v="31" actId="478"/>
          <ac:spMkLst>
            <pc:docMk/>
            <pc:sldMk cId="1065464036" sldId="319"/>
            <ac:spMk id="3" creationId="{8D61D9E9-2E51-4686-A79C-E293405E4941}"/>
          </ac:spMkLst>
        </pc:spChg>
        <pc:spChg chg="add mod">
          <ac:chgData name="Martin Chaov" userId="ab06d56f74e407a5" providerId="LiveId" clId="{8F09070F-9883-41C2-ABE1-09F25D1ECDCC}" dt="2018-08-14T05:41:35.382" v="40" actId="12789"/>
          <ac:spMkLst>
            <pc:docMk/>
            <pc:sldMk cId="1065464036" sldId="319"/>
            <ac:spMk id="4" creationId="{BEA25824-21AF-4C16-8B44-121BB1E4BBE7}"/>
          </ac:spMkLst>
        </pc:spChg>
      </pc:sldChg>
      <pc:sldChg chg="addSp delSp modSp modTransition setBg">
        <pc:chgData name="Martin Chaov" userId="ab06d56f74e407a5" providerId="LiveId" clId="{8F09070F-9883-41C2-ABE1-09F25D1ECDCC}" dt="2018-08-14T09:30:39.275" v="589" actId="478"/>
        <pc:sldMkLst>
          <pc:docMk/>
          <pc:sldMk cId="2657462055" sldId="322"/>
        </pc:sldMkLst>
        <pc:spChg chg="del">
          <ac:chgData name="Martin Chaov" userId="ab06d56f74e407a5" providerId="LiveId" clId="{8F09070F-9883-41C2-ABE1-09F25D1ECDCC}" dt="2018-08-14T07:20:24.083" v="430" actId="478"/>
          <ac:spMkLst>
            <pc:docMk/>
            <pc:sldMk cId="2657462055" sldId="322"/>
            <ac:spMk id="2" creationId="{F16B7371-ABB3-4E60-8162-5E15B89C7048}"/>
          </ac:spMkLst>
        </pc:spChg>
        <pc:spChg chg="del">
          <ac:chgData name="Martin Chaov" userId="ab06d56f74e407a5" providerId="LiveId" clId="{8F09070F-9883-41C2-ABE1-09F25D1ECDCC}" dt="2018-08-14T07:20:24.083" v="430" actId="478"/>
          <ac:spMkLst>
            <pc:docMk/>
            <pc:sldMk cId="2657462055" sldId="322"/>
            <ac:spMk id="3" creationId="{981AA0D2-B331-44F3-86F8-4D6ADD91C5B0}"/>
          </ac:spMkLst>
        </pc:spChg>
        <pc:spChg chg="add mod">
          <ac:chgData name="Martin Chaov" userId="ab06d56f74e407a5" providerId="LiveId" clId="{8F09070F-9883-41C2-ABE1-09F25D1ECDCC}" dt="2018-08-14T07:22:19.919" v="484" actId="20577"/>
          <ac:spMkLst>
            <pc:docMk/>
            <pc:sldMk cId="2657462055" sldId="322"/>
            <ac:spMk id="6" creationId="{9B46573A-B177-46E2-B4A7-E56B153E36DA}"/>
          </ac:spMkLst>
        </pc:spChg>
        <pc:picChg chg="add mod">
          <ac:chgData name="Martin Chaov" userId="ab06d56f74e407a5" providerId="LiveId" clId="{8F09070F-9883-41C2-ABE1-09F25D1ECDCC}" dt="2018-08-14T07:20:30.882" v="432" actId="1076"/>
          <ac:picMkLst>
            <pc:docMk/>
            <pc:sldMk cId="2657462055" sldId="322"/>
            <ac:picMk id="5" creationId="{5086116B-4D00-4CAA-9000-51D10210B0F3}"/>
          </ac:picMkLst>
        </pc:picChg>
      </pc:sldChg>
      <pc:sldChg chg="modSp add modTransition">
        <pc:chgData name="Martin Chaov" userId="ab06d56f74e407a5" providerId="LiveId" clId="{8F09070F-9883-41C2-ABE1-09F25D1ECDCC}" dt="2018-08-14T09:30:39.275" v="589" actId="478"/>
        <pc:sldMkLst>
          <pc:docMk/>
          <pc:sldMk cId="2113168959" sldId="324"/>
        </pc:sldMkLst>
        <pc:spChg chg="mod">
          <ac:chgData name="Martin Chaov" userId="ab06d56f74e407a5" providerId="LiveId" clId="{8F09070F-9883-41C2-ABE1-09F25D1ECDCC}" dt="2018-08-14T05:41:58.873" v="47" actId="20577"/>
          <ac:spMkLst>
            <pc:docMk/>
            <pc:sldMk cId="2113168959" sldId="324"/>
            <ac:spMk id="4" creationId="{BEA25824-21AF-4C16-8B44-121BB1E4BBE7}"/>
          </ac:spMkLst>
        </pc:spChg>
      </pc:sldChg>
      <pc:sldChg chg="modSp add modTransition">
        <pc:chgData name="Martin Chaov" userId="ab06d56f74e407a5" providerId="LiveId" clId="{8F09070F-9883-41C2-ABE1-09F25D1ECDCC}" dt="2018-08-14T09:30:39.275" v="589" actId="478"/>
        <pc:sldMkLst>
          <pc:docMk/>
          <pc:sldMk cId="3299641441" sldId="325"/>
        </pc:sldMkLst>
        <pc:spChg chg="mod">
          <ac:chgData name="Martin Chaov" userId="ab06d56f74e407a5" providerId="LiveId" clId="{8F09070F-9883-41C2-ABE1-09F25D1ECDCC}" dt="2018-08-14T05:42:06.093" v="48" actId="20577"/>
          <ac:spMkLst>
            <pc:docMk/>
            <pc:sldMk cId="3299641441" sldId="325"/>
            <ac:spMk id="4" creationId="{BEA25824-21AF-4C16-8B44-121BB1E4BBE7}"/>
          </ac:spMkLst>
        </pc:spChg>
      </pc:sldChg>
      <pc:sldChg chg="modSp add modTransition">
        <pc:chgData name="Martin Chaov" userId="ab06d56f74e407a5" providerId="LiveId" clId="{8F09070F-9883-41C2-ABE1-09F25D1ECDCC}" dt="2018-08-14T09:30:39.275" v="589" actId="478"/>
        <pc:sldMkLst>
          <pc:docMk/>
          <pc:sldMk cId="3085182623" sldId="326"/>
        </pc:sldMkLst>
        <pc:spChg chg="mod">
          <ac:chgData name="Martin Chaov" userId="ab06d56f74e407a5" providerId="LiveId" clId="{8F09070F-9883-41C2-ABE1-09F25D1ECDCC}" dt="2018-08-14T05:42:13.603" v="51" actId="20577"/>
          <ac:spMkLst>
            <pc:docMk/>
            <pc:sldMk cId="3085182623" sldId="326"/>
            <ac:spMk id="4" creationId="{BEA25824-21AF-4C16-8B44-121BB1E4BBE7}"/>
          </ac:spMkLst>
        </pc:spChg>
      </pc:sldChg>
      <pc:sldChg chg="modSp add modTransition">
        <pc:chgData name="Martin Chaov" userId="ab06d56f74e407a5" providerId="LiveId" clId="{8F09070F-9883-41C2-ABE1-09F25D1ECDCC}" dt="2018-08-14T09:30:39.275" v="589" actId="478"/>
        <pc:sldMkLst>
          <pc:docMk/>
          <pc:sldMk cId="376795927" sldId="327"/>
        </pc:sldMkLst>
        <pc:spChg chg="mod">
          <ac:chgData name="Martin Chaov" userId="ab06d56f74e407a5" providerId="LiveId" clId="{8F09070F-9883-41C2-ABE1-09F25D1ECDCC}" dt="2018-08-14T05:42:21.923" v="53" actId="20577"/>
          <ac:spMkLst>
            <pc:docMk/>
            <pc:sldMk cId="376795927" sldId="327"/>
            <ac:spMk id="4" creationId="{BEA25824-21AF-4C16-8B44-121BB1E4BBE7}"/>
          </ac:spMkLst>
        </pc:spChg>
      </pc:sldChg>
      <pc:sldChg chg="modSp add modTransition">
        <pc:chgData name="Martin Chaov" userId="ab06d56f74e407a5" providerId="LiveId" clId="{8F09070F-9883-41C2-ABE1-09F25D1ECDCC}" dt="2018-08-14T09:30:39.275" v="589" actId="478"/>
        <pc:sldMkLst>
          <pc:docMk/>
          <pc:sldMk cId="3219471186" sldId="328"/>
        </pc:sldMkLst>
        <pc:spChg chg="mod">
          <ac:chgData name="Martin Chaov" userId="ab06d56f74e407a5" providerId="LiveId" clId="{8F09070F-9883-41C2-ABE1-09F25D1ECDCC}" dt="2018-08-14T05:42:24.902" v="55" actId="20577"/>
          <ac:spMkLst>
            <pc:docMk/>
            <pc:sldMk cId="3219471186" sldId="328"/>
            <ac:spMk id="4" creationId="{BEA25824-21AF-4C16-8B44-121BB1E4BBE7}"/>
          </ac:spMkLst>
        </pc:spChg>
      </pc:sldChg>
      <pc:sldChg chg="modSp add modTransition">
        <pc:chgData name="Martin Chaov" userId="ab06d56f74e407a5" providerId="LiveId" clId="{8F09070F-9883-41C2-ABE1-09F25D1ECDCC}" dt="2018-08-14T09:30:39.275" v="589" actId="478"/>
        <pc:sldMkLst>
          <pc:docMk/>
          <pc:sldMk cId="3505019643" sldId="329"/>
        </pc:sldMkLst>
        <pc:spChg chg="mod">
          <ac:chgData name="Martin Chaov" userId="ab06d56f74e407a5" providerId="LiveId" clId="{8F09070F-9883-41C2-ABE1-09F25D1ECDCC}" dt="2018-08-14T05:42:35.023" v="57" actId="20577"/>
          <ac:spMkLst>
            <pc:docMk/>
            <pc:sldMk cId="3505019643" sldId="329"/>
            <ac:spMk id="4" creationId="{BEA25824-21AF-4C16-8B44-121BB1E4BBE7}"/>
          </ac:spMkLst>
        </pc:spChg>
      </pc:sldChg>
      <pc:sldChg chg="addSp modSp add modTransition">
        <pc:chgData name="Martin Chaov" userId="ab06d56f74e407a5" providerId="LiveId" clId="{8F09070F-9883-41C2-ABE1-09F25D1ECDCC}" dt="2018-08-14T09:30:39.275" v="589" actId="478"/>
        <pc:sldMkLst>
          <pc:docMk/>
          <pc:sldMk cId="843282374" sldId="331"/>
        </pc:sldMkLst>
        <pc:picChg chg="add mod">
          <ac:chgData name="Martin Chaov" userId="ab06d56f74e407a5" providerId="LiveId" clId="{8F09070F-9883-41C2-ABE1-09F25D1ECDCC}" dt="2018-08-14T05:45:40.830" v="61" actId="478"/>
          <ac:picMkLst>
            <pc:docMk/>
            <pc:sldMk cId="843282374" sldId="331"/>
            <ac:picMk id="3" creationId="{9AD6ED99-ED18-4B53-874A-FC8CB81018DC}"/>
          </ac:picMkLst>
        </pc:picChg>
      </pc:sldChg>
      <pc:sldChg chg="addSp modSp add ord modTransition">
        <pc:chgData name="Martin Chaov" userId="ab06d56f74e407a5" providerId="LiveId" clId="{8F09070F-9883-41C2-ABE1-09F25D1ECDCC}" dt="2018-08-14T09:30:39.275" v="589" actId="478"/>
        <pc:sldMkLst>
          <pc:docMk/>
          <pc:sldMk cId="750585532" sldId="336"/>
        </pc:sldMkLst>
        <pc:picChg chg="add mod">
          <ac:chgData name="Martin Chaov" userId="ab06d56f74e407a5" providerId="LiveId" clId="{8F09070F-9883-41C2-ABE1-09F25D1ECDCC}" dt="2018-08-14T05:56:43.761" v="80" actId="478"/>
          <ac:picMkLst>
            <pc:docMk/>
            <pc:sldMk cId="750585532" sldId="336"/>
            <ac:picMk id="3" creationId="{738E3551-1849-4BBE-A08A-7271F92B1CFA}"/>
          </ac:picMkLst>
        </pc:picChg>
      </pc:sldChg>
      <pc:sldChg chg="addSp modSp add modTransition">
        <pc:chgData name="Martin Chaov" userId="ab06d56f74e407a5" providerId="LiveId" clId="{8F09070F-9883-41C2-ABE1-09F25D1ECDCC}" dt="2018-08-14T09:30:39.275" v="589" actId="478"/>
        <pc:sldMkLst>
          <pc:docMk/>
          <pc:sldMk cId="3527051950" sldId="337"/>
        </pc:sldMkLst>
        <pc:picChg chg="add mod">
          <ac:chgData name="Martin Chaov" userId="ab06d56f74e407a5" providerId="LiveId" clId="{8F09070F-9883-41C2-ABE1-09F25D1ECDCC}" dt="2018-08-14T05:57:32.947" v="82" actId="478"/>
          <ac:picMkLst>
            <pc:docMk/>
            <pc:sldMk cId="3527051950" sldId="337"/>
            <ac:picMk id="3" creationId="{F4788D6C-4D90-42EE-8CF4-3B538881E323}"/>
          </ac:picMkLst>
        </pc:picChg>
      </pc:sldChg>
      <pc:sldChg chg="addSp modSp add modTransition">
        <pc:chgData name="Martin Chaov" userId="ab06d56f74e407a5" providerId="LiveId" clId="{8F09070F-9883-41C2-ABE1-09F25D1ECDCC}" dt="2018-08-14T09:30:39.275" v="589" actId="478"/>
        <pc:sldMkLst>
          <pc:docMk/>
          <pc:sldMk cId="708860210" sldId="341"/>
        </pc:sldMkLst>
        <pc:picChg chg="add mod">
          <ac:chgData name="Martin Chaov" userId="ab06d56f74e407a5" providerId="LiveId" clId="{8F09070F-9883-41C2-ABE1-09F25D1ECDCC}" dt="2018-08-14T06:06:19.040" v="93" actId="478"/>
          <ac:picMkLst>
            <pc:docMk/>
            <pc:sldMk cId="708860210" sldId="341"/>
            <ac:picMk id="3" creationId="{E08387EF-E4B9-46A2-B989-15EB8BF59A47}"/>
          </ac:picMkLst>
        </pc:picChg>
      </pc:sldChg>
      <pc:sldChg chg="addSp modSp add modTransition">
        <pc:chgData name="Martin Chaov" userId="ab06d56f74e407a5" providerId="LiveId" clId="{8F09070F-9883-41C2-ABE1-09F25D1ECDCC}" dt="2018-08-14T09:30:39.275" v="589" actId="478"/>
        <pc:sldMkLst>
          <pc:docMk/>
          <pc:sldMk cId="1436436768" sldId="343"/>
        </pc:sldMkLst>
        <pc:picChg chg="add mod">
          <ac:chgData name="Martin Chaov" userId="ab06d56f74e407a5" providerId="LiveId" clId="{8F09070F-9883-41C2-ABE1-09F25D1ECDCC}" dt="2018-08-14T06:07:11.011" v="97" actId="478"/>
          <ac:picMkLst>
            <pc:docMk/>
            <pc:sldMk cId="1436436768" sldId="343"/>
            <ac:picMk id="3" creationId="{C294643B-A2DF-4728-8F71-AA7599947F67}"/>
          </ac:picMkLst>
        </pc:picChg>
      </pc:sldChg>
      <pc:sldChg chg="addSp modSp add modTransition">
        <pc:chgData name="Martin Chaov" userId="ab06d56f74e407a5" providerId="LiveId" clId="{8F09070F-9883-41C2-ABE1-09F25D1ECDCC}" dt="2018-08-14T09:30:39.275" v="589" actId="478"/>
        <pc:sldMkLst>
          <pc:docMk/>
          <pc:sldMk cId="4126129952" sldId="344"/>
        </pc:sldMkLst>
        <pc:picChg chg="add mod">
          <ac:chgData name="Martin Chaov" userId="ab06d56f74e407a5" providerId="LiveId" clId="{8F09070F-9883-41C2-ABE1-09F25D1ECDCC}" dt="2018-08-14T06:07:35.824" v="99" actId="478"/>
          <ac:picMkLst>
            <pc:docMk/>
            <pc:sldMk cId="4126129952" sldId="344"/>
            <ac:picMk id="3" creationId="{6931FC98-A3E6-4D1E-A00E-CBB955F17705}"/>
          </ac:picMkLst>
        </pc:picChg>
      </pc:sldChg>
      <pc:sldChg chg="addSp delSp modSp add modTransition setBg">
        <pc:chgData name="Martin Chaov" userId="ab06d56f74e407a5" providerId="LiveId" clId="{8F09070F-9883-41C2-ABE1-09F25D1ECDCC}" dt="2018-08-14T09:30:39.275" v="589" actId="478"/>
        <pc:sldMkLst>
          <pc:docMk/>
          <pc:sldMk cId="1656947456" sldId="345"/>
        </pc:sldMkLst>
        <pc:spChg chg="add mod">
          <ac:chgData name="Martin Chaov" userId="ab06d56f74e407a5" providerId="LiveId" clId="{8F09070F-9883-41C2-ABE1-09F25D1ECDCC}" dt="2018-08-14T06:18:28.637" v="318" actId="207"/>
          <ac:spMkLst>
            <pc:docMk/>
            <pc:sldMk cId="1656947456" sldId="345"/>
            <ac:spMk id="6" creationId="{86424F3F-F5DB-4B7A-B29E-51B75E373282}"/>
          </ac:spMkLst>
        </pc:spChg>
        <pc:spChg chg="add mod">
          <ac:chgData name="Martin Chaov" userId="ab06d56f74e407a5" providerId="LiveId" clId="{8F09070F-9883-41C2-ABE1-09F25D1ECDCC}" dt="2018-08-14T06:18:57.864" v="320" actId="20577"/>
          <ac:spMkLst>
            <pc:docMk/>
            <pc:sldMk cId="1656947456" sldId="345"/>
            <ac:spMk id="7" creationId="{2A106634-6C5C-4FD9-B086-0EC65175B705}"/>
          </ac:spMkLst>
        </pc:spChg>
        <pc:spChg chg="add mod">
          <ac:chgData name="Martin Chaov" userId="ab06d56f74e407a5" providerId="LiveId" clId="{8F09070F-9883-41C2-ABE1-09F25D1ECDCC}" dt="2018-08-14T06:18:28.637" v="318" actId="207"/>
          <ac:spMkLst>
            <pc:docMk/>
            <pc:sldMk cId="1656947456" sldId="345"/>
            <ac:spMk id="8" creationId="{DE0DD70C-0B41-4173-AAE9-15695A513B22}"/>
          </ac:spMkLst>
        </pc:spChg>
        <pc:spChg chg="add del mod">
          <ac:chgData name="Martin Chaov" userId="ab06d56f74e407a5" providerId="LiveId" clId="{8F09070F-9883-41C2-ABE1-09F25D1ECDCC}" dt="2018-08-14T06:17:33.411" v="298" actId="478"/>
          <ac:spMkLst>
            <pc:docMk/>
            <pc:sldMk cId="1656947456" sldId="345"/>
            <ac:spMk id="9" creationId="{40DF3F5C-73FB-46B8-B271-E1B6B2326997}"/>
          </ac:spMkLst>
        </pc:spChg>
        <pc:picChg chg="add del mod">
          <ac:chgData name="Martin Chaov" userId="ab06d56f74e407a5" providerId="LiveId" clId="{8F09070F-9883-41C2-ABE1-09F25D1ECDCC}" dt="2018-08-14T06:15:59.531" v="203" actId="478"/>
          <ac:picMkLst>
            <pc:docMk/>
            <pc:sldMk cId="1656947456" sldId="345"/>
            <ac:picMk id="3" creationId="{229677EF-2ABF-4585-BB04-1A0F1BBD7525}"/>
          </ac:picMkLst>
        </pc:picChg>
        <pc:picChg chg="add mod">
          <ac:chgData name="Martin Chaov" userId="ab06d56f74e407a5" providerId="LiveId" clId="{8F09070F-9883-41C2-ABE1-09F25D1ECDCC}" dt="2018-08-14T06:13:30.998" v="109" actId="1076"/>
          <ac:picMkLst>
            <pc:docMk/>
            <pc:sldMk cId="1656947456" sldId="345"/>
            <ac:picMk id="5" creationId="{C5333332-4066-4C84-8D2C-69CAA70F8D3B}"/>
          </ac:picMkLst>
        </pc:picChg>
      </pc:sldChg>
      <pc:sldChg chg="addSp modSp add ord modTransition">
        <pc:chgData name="Martin Chaov" userId="ab06d56f74e407a5" providerId="LiveId" clId="{8F09070F-9883-41C2-ABE1-09F25D1ECDCC}" dt="2018-08-15T05:41:25.873" v="665" actId="14100"/>
        <pc:sldMkLst>
          <pc:docMk/>
          <pc:sldMk cId="2124262148" sldId="350"/>
        </pc:sldMkLst>
        <pc:picChg chg="add mod">
          <ac:chgData name="Martin Chaov" userId="ab06d56f74e407a5" providerId="LiveId" clId="{8F09070F-9883-41C2-ABE1-09F25D1ECDCC}" dt="2018-08-14T07:33:10.526" v="529" actId="12789"/>
          <ac:picMkLst>
            <pc:docMk/>
            <pc:sldMk cId="2124262148" sldId="350"/>
            <ac:picMk id="3" creationId="{419BCA1A-F128-4540-A1CC-C18A70587C6C}"/>
          </ac:picMkLst>
        </pc:picChg>
      </pc:sldChg>
      <pc:sldChg chg="addSp add modTransition">
        <pc:chgData name="Martin Chaov" userId="ab06d56f74e407a5" providerId="LiveId" clId="{8F09070F-9883-41C2-ABE1-09F25D1ECDCC}" dt="2018-08-14T09:30:39.275" v="589" actId="478"/>
        <pc:sldMkLst>
          <pc:docMk/>
          <pc:sldMk cId="3541878471" sldId="351"/>
        </pc:sldMkLst>
        <pc:picChg chg="add">
          <ac:chgData name="Martin Chaov" userId="ab06d56f74e407a5" providerId="LiveId" clId="{8F09070F-9883-41C2-ABE1-09F25D1ECDCC}" dt="2018-08-14T08:14:25.848" v="550" actId="478"/>
          <ac:picMkLst>
            <pc:docMk/>
            <pc:sldMk cId="3541878471" sldId="351"/>
            <ac:picMk id="2" creationId="{D2E95CFE-D3C8-46E7-9441-2C25A55E94F9}"/>
          </ac:picMkLst>
        </pc:picChg>
      </pc:sldChg>
      <pc:sldChg chg="addSp modSp add modTransition">
        <pc:chgData name="Martin Chaov" userId="ab06d56f74e407a5" providerId="LiveId" clId="{8F09070F-9883-41C2-ABE1-09F25D1ECDCC}" dt="2018-08-14T09:30:39.275" v="589" actId="478"/>
        <pc:sldMkLst>
          <pc:docMk/>
          <pc:sldMk cId="198442534" sldId="353"/>
        </pc:sldMkLst>
        <pc:picChg chg="add mod">
          <ac:chgData name="Martin Chaov" userId="ab06d56f74e407a5" providerId="LiveId" clId="{8F09070F-9883-41C2-ABE1-09F25D1ECDCC}" dt="2018-08-14T07:45:21.204" v="549" actId="1035"/>
          <ac:picMkLst>
            <pc:docMk/>
            <pc:sldMk cId="198442534" sldId="353"/>
            <ac:picMk id="3" creationId="{9FBE67D4-F548-4527-BBAA-5CF31DA368C4}"/>
          </ac:picMkLst>
        </pc:picChg>
      </pc:sldChg>
      <pc:sldChg chg="addSp modSp add">
        <pc:chgData name="Martin Chaov" userId="ab06d56f74e407a5" providerId="LiveId" clId="{8F09070F-9883-41C2-ABE1-09F25D1ECDCC}" dt="2018-08-14T11:18:11.602" v="596" actId="14100"/>
        <pc:sldMkLst>
          <pc:docMk/>
          <pc:sldMk cId="2432298002" sldId="355"/>
        </pc:sldMkLst>
        <pc:picChg chg="add mod">
          <ac:chgData name="Martin Chaov" userId="ab06d56f74e407a5" providerId="LiveId" clId="{8F09070F-9883-41C2-ABE1-09F25D1ECDCC}" dt="2018-08-14T11:18:11.602" v="596" actId="14100"/>
          <ac:picMkLst>
            <pc:docMk/>
            <pc:sldMk cId="2432298002" sldId="355"/>
            <ac:picMk id="3" creationId="{5E731732-9216-4E16-B5A1-D409963AD879}"/>
          </ac:picMkLst>
        </pc:picChg>
      </pc:sldChg>
      <pc:sldChg chg="addSp modSp add">
        <pc:chgData name="Martin Chaov" userId="ab06d56f74e407a5" providerId="LiveId" clId="{8F09070F-9883-41C2-ABE1-09F25D1ECDCC}" dt="2018-08-14T11:18:44.855" v="602" actId="14100"/>
        <pc:sldMkLst>
          <pc:docMk/>
          <pc:sldMk cId="2569368960" sldId="356"/>
        </pc:sldMkLst>
        <pc:picChg chg="add mod">
          <ac:chgData name="Martin Chaov" userId="ab06d56f74e407a5" providerId="LiveId" clId="{8F09070F-9883-41C2-ABE1-09F25D1ECDCC}" dt="2018-08-14T11:18:44.855" v="602" actId="14100"/>
          <ac:picMkLst>
            <pc:docMk/>
            <pc:sldMk cId="2569368960" sldId="356"/>
            <ac:picMk id="3" creationId="{FA303C9E-72F9-44DB-9925-AE5155230154}"/>
          </ac:picMkLst>
        </pc:picChg>
      </pc:sldChg>
      <pc:sldChg chg="addSp modSp add">
        <pc:chgData name="Martin Chaov" userId="ab06d56f74e407a5" providerId="LiveId" clId="{8F09070F-9883-41C2-ABE1-09F25D1ECDCC}" dt="2018-08-14T11:26:22.150" v="621" actId="14100"/>
        <pc:sldMkLst>
          <pc:docMk/>
          <pc:sldMk cId="2854496500" sldId="357"/>
        </pc:sldMkLst>
        <pc:picChg chg="add mod">
          <ac:chgData name="Martin Chaov" userId="ab06d56f74e407a5" providerId="LiveId" clId="{8F09070F-9883-41C2-ABE1-09F25D1ECDCC}" dt="2018-08-14T11:26:22.150" v="621" actId="14100"/>
          <ac:picMkLst>
            <pc:docMk/>
            <pc:sldMk cId="2854496500" sldId="357"/>
            <ac:picMk id="3" creationId="{9DC45462-9C92-4C34-A6C5-04D1EDE91FAF}"/>
          </ac:picMkLst>
        </pc:picChg>
      </pc:sldChg>
      <pc:sldChg chg="addSp modSp add">
        <pc:chgData name="Martin Chaov" userId="ab06d56f74e407a5" providerId="LiveId" clId="{8F09070F-9883-41C2-ABE1-09F25D1ECDCC}" dt="2018-08-14T11:36:15.017" v="624" actId="14100"/>
        <pc:sldMkLst>
          <pc:docMk/>
          <pc:sldMk cId="2668015518" sldId="358"/>
        </pc:sldMkLst>
        <pc:picChg chg="add mod">
          <ac:chgData name="Martin Chaov" userId="ab06d56f74e407a5" providerId="LiveId" clId="{8F09070F-9883-41C2-ABE1-09F25D1ECDCC}" dt="2018-08-14T11:36:15.017" v="624" actId="14100"/>
          <ac:picMkLst>
            <pc:docMk/>
            <pc:sldMk cId="2668015518" sldId="358"/>
            <ac:picMk id="3" creationId="{656CF4B7-E3AE-4674-9317-CBC0512718CB}"/>
          </ac:picMkLst>
        </pc:picChg>
      </pc:sldChg>
      <pc:sldChg chg="addSp modSp add">
        <pc:chgData name="Martin Chaov" userId="ab06d56f74e407a5" providerId="LiveId" clId="{8F09070F-9883-41C2-ABE1-09F25D1ECDCC}" dt="2018-08-14T11:40:53.452" v="627" actId="14100"/>
        <pc:sldMkLst>
          <pc:docMk/>
          <pc:sldMk cId="63150786" sldId="359"/>
        </pc:sldMkLst>
        <pc:picChg chg="add mod">
          <ac:chgData name="Martin Chaov" userId="ab06d56f74e407a5" providerId="LiveId" clId="{8F09070F-9883-41C2-ABE1-09F25D1ECDCC}" dt="2018-08-14T11:40:53.452" v="627" actId="14100"/>
          <ac:picMkLst>
            <pc:docMk/>
            <pc:sldMk cId="63150786" sldId="359"/>
            <ac:picMk id="3" creationId="{8BFEE02D-F8CB-4ED8-9EC2-DF94AA3C9AE6}"/>
          </ac:picMkLst>
        </pc:picChg>
      </pc:sldChg>
      <pc:sldChg chg="addSp modSp add">
        <pc:chgData name="Martin Chaov" userId="ab06d56f74e407a5" providerId="LiveId" clId="{8F09070F-9883-41C2-ABE1-09F25D1ECDCC}" dt="2018-08-14T11:47:26.254" v="630" actId="14100"/>
        <pc:sldMkLst>
          <pc:docMk/>
          <pc:sldMk cId="112863672" sldId="360"/>
        </pc:sldMkLst>
        <pc:picChg chg="add mod">
          <ac:chgData name="Martin Chaov" userId="ab06d56f74e407a5" providerId="LiveId" clId="{8F09070F-9883-41C2-ABE1-09F25D1ECDCC}" dt="2018-08-14T11:47:26.254" v="630" actId="14100"/>
          <ac:picMkLst>
            <pc:docMk/>
            <pc:sldMk cId="112863672" sldId="360"/>
            <ac:picMk id="3" creationId="{401BACBE-88A9-4379-9072-FFC02FCDD0F9}"/>
          </ac:picMkLst>
        </pc:picChg>
      </pc:sldChg>
      <pc:sldChg chg="addSp modSp add">
        <pc:chgData name="Martin Chaov" userId="ab06d56f74e407a5" providerId="LiveId" clId="{8F09070F-9883-41C2-ABE1-09F25D1ECDCC}" dt="2018-08-14T11:57:59.516" v="637" actId="14100"/>
        <pc:sldMkLst>
          <pc:docMk/>
          <pc:sldMk cId="1008883238" sldId="361"/>
        </pc:sldMkLst>
        <pc:picChg chg="add mod">
          <ac:chgData name="Martin Chaov" userId="ab06d56f74e407a5" providerId="LiveId" clId="{8F09070F-9883-41C2-ABE1-09F25D1ECDCC}" dt="2018-08-14T11:57:59.516" v="637" actId="14100"/>
          <ac:picMkLst>
            <pc:docMk/>
            <pc:sldMk cId="1008883238" sldId="361"/>
            <ac:picMk id="3" creationId="{A200BFD2-B043-4A18-A798-380A55D24CB7}"/>
          </ac:picMkLst>
        </pc:picChg>
      </pc:sldChg>
      <pc:sldChg chg="addSp modSp add">
        <pc:chgData name="Martin Chaov" userId="ab06d56f74e407a5" providerId="LiveId" clId="{8F09070F-9883-41C2-ABE1-09F25D1ECDCC}" dt="2018-08-15T06:15:50.457" v="690" actId="14100"/>
        <pc:sldMkLst>
          <pc:docMk/>
          <pc:sldMk cId="1324901812" sldId="365"/>
        </pc:sldMkLst>
        <pc:picChg chg="add mod">
          <ac:chgData name="Martin Chaov" userId="ab06d56f74e407a5" providerId="LiveId" clId="{8F09070F-9883-41C2-ABE1-09F25D1ECDCC}" dt="2018-08-15T06:15:50.457" v="690" actId="14100"/>
          <ac:picMkLst>
            <pc:docMk/>
            <pc:sldMk cId="1324901812" sldId="365"/>
            <ac:picMk id="3" creationId="{4D781944-0646-420E-9F37-745FD3312838}"/>
          </ac:picMkLst>
        </pc:picChg>
      </pc:sldChg>
      <pc:sldChg chg="addSp modSp add">
        <pc:chgData name="Martin Chaov" userId="ab06d56f74e407a5" providerId="LiveId" clId="{8F09070F-9883-41C2-ABE1-09F25D1ECDCC}" dt="2018-08-15T06:23:47.896" v="693" actId="14100"/>
        <pc:sldMkLst>
          <pc:docMk/>
          <pc:sldMk cId="1458413371" sldId="366"/>
        </pc:sldMkLst>
        <pc:picChg chg="add mod">
          <ac:chgData name="Martin Chaov" userId="ab06d56f74e407a5" providerId="LiveId" clId="{8F09070F-9883-41C2-ABE1-09F25D1ECDCC}" dt="2018-08-15T06:23:47.896" v="693" actId="14100"/>
          <ac:picMkLst>
            <pc:docMk/>
            <pc:sldMk cId="1458413371" sldId="366"/>
            <ac:picMk id="3" creationId="{DD75B4CD-451A-44B1-B388-1437C828A620}"/>
          </ac:picMkLst>
        </pc:picChg>
      </pc:sldChg>
    </pc:docChg>
  </pc:docChgLst>
  <pc:docChgLst>
    <pc:chgData name="Martin Chaov" userId="ab06d56f74e407a5" providerId="LiveId" clId="{4DDEAA08-4C08-4414-B975-61905D9E734B}"/>
    <pc:docChg chg="modSld">
      <pc:chgData name="Martin Chaov" userId="ab06d56f74e407a5" providerId="LiveId" clId="{4DDEAA08-4C08-4414-B975-61905D9E734B}" dt="2018-09-10T11:05:06.418" v="41" actId="20577"/>
      <pc:docMkLst>
        <pc:docMk/>
      </pc:docMkLst>
      <pc:sldChg chg="modNotesTx">
        <pc:chgData name="Martin Chaov" userId="ab06d56f74e407a5" providerId="LiveId" clId="{4DDEAA08-4C08-4414-B975-61905D9E734B}" dt="2018-09-10T11:02:48.269" v="0" actId="20577"/>
        <pc:sldMkLst>
          <pc:docMk/>
          <pc:sldMk cId="3063698039" sldId="256"/>
        </pc:sldMkLst>
      </pc:sldChg>
      <pc:sldChg chg="modNotesTx">
        <pc:chgData name="Martin Chaov" userId="ab06d56f74e407a5" providerId="LiveId" clId="{4DDEAA08-4C08-4414-B975-61905D9E734B}" dt="2018-09-10T11:02:52.428" v="1" actId="20577"/>
        <pc:sldMkLst>
          <pc:docMk/>
          <pc:sldMk cId="1335010639" sldId="257"/>
        </pc:sldMkLst>
      </pc:sldChg>
      <pc:sldChg chg="modNotesTx">
        <pc:chgData name="Martin Chaov" userId="ab06d56f74e407a5" providerId="LiveId" clId="{4DDEAA08-4C08-4414-B975-61905D9E734B}" dt="2018-09-10T11:03:06.501" v="5" actId="20577"/>
        <pc:sldMkLst>
          <pc:docMk/>
          <pc:sldMk cId="1327698588" sldId="262"/>
        </pc:sldMkLst>
      </pc:sldChg>
      <pc:sldChg chg="modNotesTx">
        <pc:chgData name="Martin Chaov" userId="ab06d56f74e407a5" providerId="LiveId" clId="{4DDEAA08-4C08-4414-B975-61905D9E734B}" dt="2018-09-10T11:03:08.797" v="6" actId="20577"/>
        <pc:sldMkLst>
          <pc:docMk/>
          <pc:sldMk cId="201939432" sldId="291"/>
        </pc:sldMkLst>
      </pc:sldChg>
      <pc:sldChg chg="modNotesTx">
        <pc:chgData name="Martin Chaov" userId="ab06d56f74e407a5" providerId="LiveId" clId="{4DDEAA08-4C08-4414-B975-61905D9E734B}" dt="2018-09-10T11:04:51.251" v="36" actId="20577"/>
        <pc:sldMkLst>
          <pc:docMk/>
          <pc:sldMk cId="396240403" sldId="303"/>
        </pc:sldMkLst>
      </pc:sldChg>
      <pc:sldChg chg="modNotesTx">
        <pc:chgData name="Martin Chaov" userId="ab06d56f74e407a5" providerId="LiveId" clId="{4DDEAA08-4C08-4414-B975-61905D9E734B}" dt="2018-09-10T11:05:04.063" v="40" actId="20577"/>
        <pc:sldMkLst>
          <pc:docMk/>
          <pc:sldMk cId="1106768176" sldId="304"/>
        </pc:sldMkLst>
      </pc:sldChg>
      <pc:sldChg chg="modNotesTx">
        <pc:chgData name="Martin Chaov" userId="ab06d56f74e407a5" providerId="LiveId" clId="{4DDEAA08-4C08-4414-B975-61905D9E734B}" dt="2018-09-10T11:04:56.160" v="37" actId="20577"/>
        <pc:sldMkLst>
          <pc:docMk/>
          <pc:sldMk cId="1226861100" sldId="305"/>
        </pc:sldMkLst>
      </pc:sldChg>
      <pc:sldChg chg="modNotesTx">
        <pc:chgData name="Martin Chaov" userId="ab06d56f74e407a5" providerId="LiveId" clId="{4DDEAA08-4C08-4414-B975-61905D9E734B}" dt="2018-09-10T11:02:56.078" v="2" actId="20577"/>
        <pc:sldMkLst>
          <pc:docMk/>
          <pc:sldMk cId="445482007" sldId="317"/>
        </pc:sldMkLst>
      </pc:sldChg>
      <pc:sldChg chg="modNotesTx">
        <pc:chgData name="Martin Chaov" userId="ab06d56f74e407a5" providerId="LiveId" clId="{4DDEAA08-4C08-4414-B975-61905D9E734B}" dt="2018-09-10T11:03:12.395" v="7" actId="20577"/>
        <pc:sldMkLst>
          <pc:docMk/>
          <pc:sldMk cId="417455036" sldId="318"/>
        </pc:sldMkLst>
      </pc:sldChg>
      <pc:sldChg chg="modNotesTx">
        <pc:chgData name="Martin Chaov" userId="ab06d56f74e407a5" providerId="LiveId" clId="{4DDEAA08-4C08-4414-B975-61905D9E734B}" dt="2018-09-10T11:03:18.151" v="8" actId="20577"/>
        <pc:sldMkLst>
          <pc:docMk/>
          <pc:sldMk cId="1065464036" sldId="319"/>
        </pc:sldMkLst>
      </pc:sldChg>
      <pc:sldChg chg="modNotesTx">
        <pc:chgData name="Martin Chaov" userId="ab06d56f74e407a5" providerId="LiveId" clId="{4DDEAA08-4C08-4414-B975-61905D9E734B}" dt="2018-09-10T11:04:34.230" v="32" actId="20577"/>
        <pc:sldMkLst>
          <pc:docMk/>
          <pc:sldMk cId="2657462055" sldId="322"/>
        </pc:sldMkLst>
      </pc:sldChg>
      <pc:sldChg chg="modNotesTx">
        <pc:chgData name="Martin Chaov" userId="ab06d56f74e407a5" providerId="LiveId" clId="{4DDEAA08-4C08-4414-B975-61905D9E734B}" dt="2018-09-10T11:03:31.269" v="12" actId="20577"/>
        <pc:sldMkLst>
          <pc:docMk/>
          <pc:sldMk cId="2113168959" sldId="324"/>
        </pc:sldMkLst>
      </pc:sldChg>
      <pc:sldChg chg="modNotesTx">
        <pc:chgData name="Martin Chaov" userId="ab06d56f74e407a5" providerId="LiveId" clId="{4DDEAA08-4C08-4414-B975-61905D9E734B}" dt="2018-09-10T11:03:45.346" v="16" actId="20577"/>
        <pc:sldMkLst>
          <pc:docMk/>
          <pc:sldMk cId="3299641441" sldId="325"/>
        </pc:sldMkLst>
      </pc:sldChg>
      <pc:sldChg chg="modNotesTx">
        <pc:chgData name="Martin Chaov" userId="ab06d56f74e407a5" providerId="LiveId" clId="{4DDEAA08-4C08-4414-B975-61905D9E734B}" dt="2018-09-10T11:03:54.828" v="20" actId="20577"/>
        <pc:sldMkLst>
          <pc:docMk/>
          <pc:sldMk cId="3085182623" sldId="326"/>
        </pc:sldMkLst>
      </pc:sldChg>
      <pc:sldChg chg="modNotesTx">
        <pc:chgData name="Martin Chaov" userId="ab06d56f74e407a5" providerId="LiveId" clId="{4DDEAA08-4C08-4414-B975-61905D9E734B}" dt="2018-09-10T11:04:05.835" v="23" actId="20577"/>
        <pc:sldMkLst>
          <pc:docMk/>
          <pc:sldMk cId="376795927" sldId="327"/>
        </pc:sldMkLst>
      </pc:sldChg>
      <pc:sldChg chg="modNotesTx">
        <pc:chgData name="Martin Chaov" userId="ab06d56f74e407a5" providerId="LiveId" clId="{4DDEAA08-4C08-4414-B975-61905D9E734B}" dt="2018-09-10T11:04:15.546" v="26" actId="20577"/>
        <pc:sldMkLst>
          <pc:docMk/>
          <pc:sldMk cId="3219471186" sldId="328"/>
        </pc:sldMkLst>
      </pc:sldChg>
      <pc:sldChg chg="modNotesTx">
        <pc:chgData name="Martin Chaov" userId="ab06d56f74e407a5" providerId="LiveId" clId="{4DDEAA08-4C08-4414-B975-61905D9E734B}" dt="2018-09-10T11:04:21.539" v="28" actId="20577"/>
        <pc:sldMkLst>
          <pc:docMk/>
          <pc:sldMk cId="3505019643" sldId="329"/>
        </pc:sldMkLst>
      </pc:sldChg>
      <pc:sldChg chg="modNotesTx">
        <pc:chgData name="Martin Chaov" userId="ab06d56f74e407a5" providerId="LiveId" clId="{4DDEAA08-4C08-4414-B975-61905D9E734B}" dt="2018-09-10T11:03:29.110" v="11" actId="20577"/>
        <pc:sldMkLst>
          <pc:docMk/>
          <pc:sldMk cId="843282374" sldId="331"/>
        </pc:sldMkLst>
      </pc:sldChg>
      <pc:sldChg chg="modNotesTx">
        <pc:chgData name="Martin Chaov" userId="ab06d56f74e407a5" providerId="LiveId" clId="{4DDEAA08-4C08-4414-B975-61905D9E734B}" dt="2018-09-10T11:03:51.820" v="19" actId="20577"/>
        <pc:sldMkLst>
          <pc:docMk/>
          <pc:sldMk cId="750585532" sldId="336"/>
        </pc:sldMkLst>
      </pc:sldChg>
      <pc:sldChg chg="modNotesTx">
        <pc:chgData name="Martin Chaov" userId="ab06d56f74e407a5" providerId="LiveId" clId="{4DDEAA08-4C08-4414-B975-61905D9E734B}" dt="2018-09-10T11:03:49.711" v="18" actId="20577"/>
        <pc:sldMkLst>
          <pc:docMk/>
          <pc:sldMk cId="3527051950" sldId="337"/>
        </pc:sldMkLst>
      </pc:sldChg>
      <pc:sldChg chg="modNotesTx">
        <pc:chgData name="Martin Chaov" userId="ab06d56f74e407a5" providerId="LiveId" clId="{4DDEAA08-4C08-4414-B975-61905D9E734B}" dt="2018-09-10T11:04:03.265" v="22" actId="20577"/>
        <pc:sldMkLst>
          <pc:docMk/>
          <pc:sldMk cId="708860210" sldId="341"/>
        </pc:sldMkLst>
      </pc:sldChg>
      <pc:sldChg chg="modNotesTx">
        <pc:chgData name="Martin Chaov" userId="ab06d56f74e407a5" providerId="LiveId" clId="{4DDEAA08-4C08-4414-B975-61905D9E734B}" dt="2018-09-10T11:04:10.207" v="25" actId="20577"/>
        <pc:sldMkLst>
          <pc:docMk/>
          <pc:sldMk cId="1436436768" sldId="343"/>
        </pc:sldMkLst>
      </pc:sldChg>
      <pc:sldChg chg="modNotesTx">
        <pc:chgData name="Martin Chaov" userId="ab06d56f74e407a5" providerId="LiveId" clId="{4DDEAA08-4C08-4414-B975-61905D9E734B}" dt="2018-09-10T11:04:17.689" v="27" actId="20577"/>
        <pc:sldMkLst>
          <pc:docMk/>
          <pc:sldMk cId="4126129952" sldId="344"/>
        </pc:sldMkLst>
      </pc:sldChg>
      <pc:sldChg chg="modNotesTx">
        <pc:chgData name="Martin Chaov" userId="ab06d56f74e407a5" providerId="LiveId" clId="{4DDEAA08-4C08-4414-B975-61905D9E734B}" dt="2018-09-10T11:04:29.432" v="31" actId="20577"/>
        <pc:sldMkLst>
          <pc:docMk/>
          <pc:sldMk cId="1656947456" sldId="345"/>
        </pc:sldMkLst>
      </pc:sldChg>
      <pc:sldChg chg="modNotesTx">
        <pc:chgData name="Martin Chaov" userId="ab06d56f74e407a5" providerId="LiveId" clId="{4DDEAA08-4C08-4414-B975-61905D9E734B}" dt="2018-09-10T11:04:39.362" v="33" actId="20577"/>
        <pc:sldMkLst>
          <pc:docMk/>
          <pc:sldMk cId="198442534" sldId="353"/>
        </pc:sldMkLst>
      </pc:sldChg>
      <pc:sldChg chg="modNotesTx">
        <pc:chgData name="Martin Chaov" userId="ab06d56f74e407a5" providerId="LiveId" clId="{4DDEAA08-4C08-4414-B975-61905D9E734B}" dt="2018-09-10T11:03:23.067" v="9" actId="20577"/>
        <pc:sldMkLst>
          <pc:docMk/>
          <pc:sldMk cId="2432298002" sldId="355"/>
        </pc:sldMkLst>
      </pc:sldChg>
      <pc:sldChg chg="modNotesTx">
        <pc:chgData name="Martin Chaov" userId="ab06d56f74e407a5" providerId="LiveId" clId="{4DDEAA08-4C08-4414-B975-61905D9E734B}" dt="2018-09-10T11:03:35.797" v="14" actId="20577"/>
        <pc:sldMkLst>
          <pc:docMk/>
          <pc:sldMk cId="2569368960" sldId="356"/>
        </pc:sldMkLst>
      </pc:sldChg>
      <pc:sldChg chg="modNotesTx">
        <pc:chgData name="Martin Chaov" userId="ab06d56f74e407a5" providerId="LiveId" clId="{4DDEAA08-4C08-4414-B975-61905D9E734B}" dt="2018-09-10T11:03:47.592" v="17" actId="20577"/>
        <pc:sldMkLst>
          <pc:docMk/>
          <pc:sldMk cId="2854496500" sldId="357"/>
        </pc:sldMkLst>
      </pc:sldChg>
      <pc:sldChg chg="modNotesTx">
        <pc:chgData name="Martin Chaov" userId="ab06d56f74e407a5" providerId="LiveId" clId="{4DDEAA08-4C08-4414-B975-61905D9E734B}" dt="2018-09-10T11:03:57.590" v="21" actId="20577"/>
        <pc:sldMkLst>
          <pc:docMk/>
          <pc:sldMk cId="2668015518" sldId="358"/>
        </pc:sldMkLst>
      </pc:sldChg>
      <pc:sldChg chg="modNotesTx">
        <pc:chgData name="Martin Chaov" userId="ab06d56f74e407a5" providerId="LiveId" clId="{4DDEAA08-4C08-4414-B975-61905D9E734B}" dt="2018-09-10T11:04:08.066" v="24" actId="20577"/>
        <pc:sldMkLst>
          <pc:docMk/>
          <pc:sldMk cId="63150786" sldId="359"/>
        </pc:sldMkLst>
      </pc:sldChg>
      <pc:sldChg chg="modNotesTx">
        <pc:chgData name="Martin Chaov" userId="ab06d56f74e407a5" providerId="LiveId" clId="{4DDEAA08-4C08-4414-B975-61905D9E734B}" dt="2018-09-10T11:04:23.524" v="29" actId="20577"/>
        <pc:sldMkLst>
          <pc:docMk/>
          <pc:sldMk cId="112863672" sldId="360"/>
        </pc:sldMkLst>
      </pc:sldChg>
      <pc:sldChg chg="modNotesTx">
        <pc:chgData name="Martin Chaov" userId="ab06d56f74e407a5" providerId="LiveId" clId="{4DDEAA08-4C08-4414-B975-61905D9E734B}" dt="2018-09-10T11:04:25.810" v="30" actId="20577"/>
        <pc:sldMkLst>
          <pc:docMk/>
          <pc:sldMk cId="1008883238" sldId="361"/>
        </pc:sldMkLst>
      </pc:sldChg>
      <pc:sldChg chg="modNotesTx">
        <pc:chgData name="Martin Chaov" userId="ab06d56f74e407a5" providerId="LiveId" clId="{4DDEAA08-4C08-4414-B975-61905D9E734B}" dt="2018-09-10T11:04:58.961" v="38" actId="20577"/>
        <pc:sldMkLst>
          <pc:docMk/>
          <pc:sldMk cId="1458413371" sldId="366"/>
        </pc:sldMkLst>
      </pc:sldChg>
      <pc:sldChg chg="modNotesTx">
        <pc:chgData name="Martin Chaov" userId="ab06d56f74e407a5" providerId="LiveId" clId="{4DDEAA08-4C08-4414-B975-61905D9E734B}" dt="2018-09-10T11:02:59.605" v="3" actId="20577"/>
        <pc:sldMkLst>
          <pc:docMk/>
          <pc:sldMk cId="1969280904" sldId="367"/>
        </pc:sldMkLst>
      </pc:sldChg>
      <pc:sldChg chg="modNotesTx">
        <pc:chgData name="Martin Chaov" userId="ab06d56f74e407a5" providerId="LiveId" clId="{4DDEAA08-4C08-4414-B975-61905D9E734B}" dt="2018-09-10T11:03:04.186" v="4" actId="20577"/>
        <pc:sldMkLst>
          <pc:docMk/>
          <pc:sldMk cId="3763688653" sldId="368"/>
        </pc:sldMkLst>
      </pc:sldChg>
      <pc:sldChg chg="modNotesTx">
        <pc:chgData name="Martin Chaov" userId="ab06d56f74e407a5" providerId="LiveId" clId="{4DDEAA08-4C08-4414-B975-61905D9E734B}" dt="2018-09-10T11:05:06.418" v="41" actId="20577"/>
        <pc:sldMkLst>
          <pc:docMk/>
          <pc:sldMk cId="1553948971" sldId="369"/>
        </pc:sldMkLst>
      </pc:sldChg>
      <pc:sldChg chg="modNotesTx">
        <pc:chgData name="Martin Chaov" userId="ab06d56f74e407a5" providerId="LiveId" clId="{4DDEAA08-4C08-4414-B975-61905D9E734B}" dt="2018-09-10T11:03:33.527" v="13" actId="20577"/>
        <pc:sldMkLst>
          <pc:docMk/>
          <pc:sldMk cId="18104659" sldId="370"/>
        </pc:sldMkLst>
      </pc:sldChg>
      <pc:sldChg chg="modNotesTx">
        <pc:chgData name="Martin Chaov" userId="ab06d56f74e407a5" providerId="LiveId" clId="{4DDEAA08-4C08-4414-B975-61905D9E734B}" dt="2018-09-10T11:03:27.055" v="10" actId="20577"/>
        <pc:sldMkLst>
          <pc:docMk/>
          <pc:sldMk cId="1684298209" sldId="371"/>
        </pc:sldMkLst>
      </pc:sldChg>
      <pc:sldChg chg="modNotesTx">
        <pc:chgData name="Martin Chaov" userId="ab06d56f74e407a5" providerId="LiveId" clId="{4DDEAA08-4C08-4414-B975-61905D9E734B}" dt="2018-09-10T11:03:38.334" v="15" actId="20577"/>
        <pc:sldMkLst>
          <pc:docMk/>
          <pc:sldMk cId="206649597" sldId="373"/>
        </pc:sldMkLst>
      </pc:sldChg>
      <pc:sldChg chg="modNotesTx">
        <pc:chgData name="Martin Chaov" userId="ab06d56f74e407a5" providerId="LiveId" clId="{4DDEAA08-4C08-4414-B975-61905D9E734B}" dt="2018-09-10T11:04:48.676" v="35" actId="20577"/>
        <pc:sldMkLst>
          <pc:docMk/>
          <pc:sldMk cId="667582874" sldId="379"/>
        </pc:sldMkLst>
      </pc:sldChg>
      <pc:sldChg chg="modNotesTx">
        <pc:chgData name="Martin Chaov" userId="ab06d56f74e407a5" providerId="LiveId" clId="{4DDEAA08-4C08-4414-B975-61905D9E734B}" dt="2018-09-10T11:04:46.114" v="34" actId="20577"/>
        <pc:sldMkLst>
          <pc:docMk/>
          <pc:sldMk cId="1952220320" sldId="380"/>
        </pc:sldMkLst>
      </pc:sldChg>
      <pc:sldChg chg="modNotesTx">
        <pc:chgData name="Martin Chaov" userId="ab06d56f74e407a5" providerId="LiveId" clId="{4DDEAA08-4C08-4414-B975-61905D9E734B}" dt="2018-09-10T11:05:01.216" v="39" actId="20577"/>
        <pc:sldMkLst>
          <pc:docMk/>
          <pc:sldMk cId="2517762152" sldId="381"/>
        </pc:sldMkLst>
      </pc:sldChg>
    </pc:docChg>
  </pc:docChgLst>
  <pc:docChgLst>
    <pc:chgData name="Martin Chaov" userId="ab06d56f74e407a5" providerId="LiveId" clId="{2583469C-9F09-4110-AB3E-2A5A7A841366}"/>
    <pc:docChg chg="custSel addSld modSld">
      <pc:chgData name="Martin Chaov" userId="ab06d56f74e407a5" providerId="LiveId" clId="{2583469C-9F09-4110-AB3E-2A5A7A841366}" dt="2018-08-16T05:33:12.898" v="538"/>
      <pc:docMkLst>
        <pc:docMk/>
      </pc:docMkLst>
      <pc:sldChg chg="modNotesTx">
        <pc:chgData name="Martin Chaov" userId="ab06d56f74e407a5" providerId="LiveId" clId="{2583469C-9F09-4110-AB3E-2A5A7A841366}" dt="2018-08-16T05:20:35.362" v="59" actId="20577"/>
        <pc:sldMkLst>
          <pc:docMk/>
          <pc:sldMk cId="1327698588" sldId="262"/>
        </pc:sldMkLst>
      </pc:sldChg>
      <pc:sldChg chg="modNotesTx">
        <pc:chgData name="Martin Chaov" userId="ab06d56f74e407a5" providerId="LiveId" clId="{2583469C-9F09-4110-AB3E-2A5A7A841366}" dt="2018-08-16T05:22:25.701" v="373" actId="20577"/>
        <pc:sldMkLst>
          <pc:docMk/>
          <pc:sldMk cId="201939432" sldId="291"/>
        </pc:sldMkLst>
      </pc:sldChg>
      <pc:sldChg chg="modNotesTx">
        <pc:chgData name="Martin Chaov" userId="ab06d56f74e407a5" providerId="LiveId" clId="{2583469C-9F09-4110-AB3E-2A5A7A841366}" dt="2018-08-16T05:22:50.431" v="424" actId="5793"/>
        <pc:sldMkLst>
          <pc:docMk/>
          <pc:sldMk cId="1065464036" sldId="319"/>
        </pc:sldMkLst>
      </pc:sldChg>
      <pc:sldChg chg="modNotesTx">
        <pc:chgData name="Martin Chaov" userId="ab06d56f74e407a5" providerId="LiveId" clId="{2583469C-9F09-4110-AB3E-2A5A7A841366}" dt="2018-08-16T05:23:27.970" v="529" actId="20577"/>
        <pc:sldMkLst>
          <pc:docMk/>
          <pc:sldMk cId="2432298002" sldId="355"/>
        </pc:sldMkLst>
      </pc:sldChg>
      <pc:sldChg chg="modNotesTx">
        <pc:chgData name="Martin Chaov" userId="ab06d56f74e407a5" providerId="LiveId" clId="{2583469C-9F09-4110-AB3E-2A5A7A841366}" dt="2018-08-16T05:18:29.427" v="0" actId="313"/>
        <pc:sldMkLst>
          <pc:docMk/>
          <pc:sldMk cId="1969280904" sldId="367"/>
        </pc:sldMkLst>
      </pc:sldChg>
      <pc:sldChg chg="addSp delSp add modTransition">
        <pc:chgData name="Martin Chaov" userId="ab06d56f74e407a5" providerId="LiveId" clId="{2583469C-9F09-4110-AB3E-2A5A7A841366}" dt="2018-08-16T05:32:19.716" v="535"/>
        <pc:sldMkLst>
          <pc:docMk/>
          <pc:sldMk cId="323074950" sldId="382"/>
        </pc:sldMkLst>
        <pc:spChg chg="del">
          <ac:chgData name="Martin Chaov" userId="ab06d56f74e407a5" providerId="LiveId" clId="{2583469C-9F09-4110-AB3E-2A5A7A841366}" dt="2018-08-16T05:31:44.550" v="533"/>
          <ac:spMkLst>
            <pc:docMk/>
            <pc:sldMk cId="323074950" sldId="382"/>
            <ac:spMk id="2" creationId="{48BB3C99-8C84-4861-A36B-3CFD6C53D9FE}"/>
          </ac:spMkLst>
        </pc:spChg>
        <pc:spChg chg="del">
          <ac:chgData name="Martin Chaov" userId="ab06d56f74e407a5" providerId="LiveId" clId="{2583469C-9F09-4110-AB3E-2A5A7A841366}" dt="2018-08-16T05:31:44.550" v="533"/>
          <ac:spMkLst>
            <pc:docMk/>
            <pc:sldMk cId="323074950" sldId="382"/>
            <ac:spMk id="3" creationId="{81995161-FB17-420B-92F6-119870BE78F1}"/>
          </ac:spMkLst>
        </pc:spChg>
        <pc:picChg chg="add del">
          <ac:chgData name="Martin Chaov" userId="ab06d56f74e407a5" providerId="LiveId" clId="{2583469C-9F09-4110-AB3E-2A5A7A841366}" dt="2018-08-16T05:31:40.630" v="532"/>
          <ac:picMkLst>
            <pc:docMk/>
            <pc:sldMk cId="323074950" sldId="382"/>
            <ac:picMk id="4" creationId="{73423958-D677-44E5-8FD8-91B5604370D1}"/>
          </ac:picMkLst>
        </pc:picChg>
        <pc:picChg chg="add">
          <ac:chgData name="Martin Chaov" userId="ab06d56f74e407a5" providerId="LiveId" clId="{2583469C-9F09-4110-AB3E-2A5A7A841366}" dt="2018-08-16T05:31:47.140" v="534"/>
          <ac:picMkLst>
            <pc:docMk/>
            <pc:sldMk cId="323074950" sldId="382"/>
            <ac:picMk id="5" creationId="{2065E118-F079-47EA-BF61-DBD7F1A2046D}"/>
          </ac:picMkLst>
        </pc:picChg>
      </pc:sldChg>
      <pc:sldChg chg="addSp delSp add">
        <pc:chgData name="Martin Chaov" userId="ab06d56f74e407a5" providerId="LiveId" clId="{2583469C-9F09-4110-AB3E-2A5A7A841366}" dt="2018-08-16T05:33:12.898" v="538"/>
        <pc:sldMkLst>
          <pc:docMk/>
          <pc:sldMk cId="2461406601" sldId="383"/>
        </pc:sldMkLst>
        <pc:picChg chg="add">
          <ac:chgData name="Martin Chaov" userId="ab06d56f74e407a5" providerId="LiveId" clId="{2583469C-9F09-4110-AB3E-2A5A7A841366}" dt="2018-08-16T05:33:12.898" v="538"/>
          <ac:picMkLst>
            <pc:docMk/>
            <pc:sldMk cId="2461406601" sldId="383"/>
            <ac:picMk id="2" creationId="{3D8A12E1-08A2-4959-B6A0-8F102ECF35EB}"/>
          </ac:picMkLst>
        </pc:picChg>
        <pc:picChg chg="del">
          <ac:chgData name="Martin Chaov" userId="ab06d56f74e407a5" providerId="LiveId" clId="{2583469C-9F09-4110-AB3E-2A5A7A841366}" dt="2018-08-16T05:33:12.591" v="537" actId="478"/>
          <ac:picMkLst>
            <pc:docMk/>
            <pc:sldMk cId="2461406601" sldId="383"/>
            <ac:picMk id="5" creationId="{2065E118-F079-47EA-BF61-DBD7F1A2046D}"/>
          </ac:picMkLst>
        </pc:picChg>
      </pc:sldChg>
    </pc:docChg>
  </pc:docChgLst>
  <pc:docChgLst>
    <pc:chgData name="Martin Chaov" userId="ab06d56f74e407a5" providerId="LiveId" clId="{80772249-D357-4A1B-AE2A-F82ECC9C8CE8}"/>
    <pc:docChg chg="undo custSel addSld delSld modSld sldOrd">
      <pc:chgData name="Martin Chaov" userId="ab06d56f74e407a5" providerId="LiveId" clId="{80772249-D357-4A1B-AE2A-F82ECC9C8CE8}" dt="2018-08-16T05:14:08.642" v="274"/>
      <pc:docMkLst>
        <pc:docMk/>
      </pc:docMkLst>
      <pc:sldChg chg="addSp delSp modSp">
        <pc:chgData name="Martin Chaov" userId="ab06d56f74e407a5" providerId="LiveId" clId="{80772249-D357-4A1B-AE2A-F82ECC9C8CE8}" dt="2018-08-15T13:06:21.667" v="104" actId="1035"/>
        <pc:sldMkLst>
          <pc:docMk/>
          <pc:sldMk cId="3063698039" sldId="256"/>
        </pc:sldMkLst>
        <pc:spChg chg="mod">
          <ac:chgData name="Martin Chaov" userId="ab06d56f74e407a5" providerId="LiveId" clId="{80772249-D357-4A1B-AE2A-F82ECC9C8CE8}" dt="2018-08-15T13:04:48.744" v="40" actId="1076"/>
          <ac:spMkLst>
            <pc:docMk/>
            <pc:sldMk cId="3063698039" sldId="256"/>
            <ac:spMk id="2" creationId="{00000000-0000-0000-0000-000000000000}"/>
          </ac:spMkLst>
        </pc:spChg>
        <pc:spChg chg="mod">
          <ac:chgData name="Martin Chaov" userId="ab06d56f74e407a5" providerId="LiveId" clId="{80772249-D357-4A1B-AE2A-F82ECC9C8CE8}" dt="2018-08-15T13:06:21.667" v="104" actId="1035"/>
          <ac:spMkLst>
            <pc:docMk/>
            <pc:sldMk cId="3063698039" sldId="256"/>
            <ac:spMk id="3" creationId="{00000000-0000-0000-0000-000000000000}"/>
          </ac:spMkLst>
        </pc:spChg>
        <pc:picChg chg="del mod">
          <ac:chgData name="Martin Chaov" userId="ab06d56f74e407a5" providerId="LiveId" clId="{80772249-D357-4A1B-AE2A-F82ECC9C8CE8}" dt="2018-08-15T13:04:18.921" v="30" actId="478"/>
          <ac:picMkLst>
            <pc:docMk/>
            <pc:sldMk cId="3063698039" sldId="256"/>
            <ac:picMk id="6" creationId="{00000000-0000-0000-0000-000000000000}"/>
          </ac:picMkLst>
        </pc:picChg>
        <pc:picChg chg="add mod ord">
          <ac:chgData name="Martin Chaov" userId="ab06d56f74e407a5" providerId="LiveId" clId="{80772249-D357-4A1B-AE2A-F82ECC9C8CE8}" dt="2018-08-15T13:04:37.653" v="39" actId="1076"/>
          <ac:picMkLst>
            <pc:docMk/>
            <pc:sldMk cId="3063698039" sldId="256"/>
            <ac:picMk id="7" creationId="{CCB5C1E1-88D8-476D-8C1A-B66CDA346FAF}"/>
          </ac:picMkLst>
        </pc:picChg>
        <pc:picChg chg="del">
          <ac:chgData name="Martin Chaov" userId="ab06d56f74e407a5" providerId="LiveId" clId="{80772249-D357-4A1B-AE2A-F82ECC9C8CE8}" dt="2018-08-15T13:03:21.326" v="21" actId="478"/>
          <ac:picMkLst>
            <pc:docMk/>
            <pc:sldMk cId="3063698039" sldId="256"/>
            <ac:picMk id="13" creationId="{00000000-0000-0000-0000-000000000000}"/>
          </ac:picMkLst>
        </pc:picChg>
      </pc:sldChg>
      <pc:sldChg chg="modNotesTx">
        <pc:chgData name="Martin Chaov" userId="ab06d56f74e407a5" providerId="LiveId" clId="{80772249-D357-4A1B-AE2A-F82ECC9C8CE8}" dt="2018-08-15T13:02:52.045" v="17" actId="20577"/>
        <pc:sldMkLst>
          <pc:docMk/>
          <pc:sldMk cId="1335010639" sldId="257"/>
        </pc:sldMkLst>
      </pc:sldChg>
      <pc:sldChg chg="add">
        <pc:chgData name="Martin Chaov" userId="ab06d56f74e407a5" providerId="LiveId" clId="{80772249-D357-4A1B-AE2A-F82ECC9C8CE8}" dt="2018-08-16T05:00:04.600" v="106"/>
        <pc:sldMkLst>
          <pc:docMk/>
          <pc:sldMk cId="201939432" sldId="291"/>
        </pc:sldMkLst>
      </pc:sldChg>
      <pc:sldChg chg="modAnim">
        <pc:chgData name="Martin Chaov" userId="ab06d56f74e407a5" providerId="LiveId" clId="{80772249-D357-4A1B-AE2A-F82ECC9C8CE8}" dt="2018-08-16T05:14:08.642" v="274"/>
        <pc:sldMkLst>
          <pc:docMk/>
          <pc:sldMk cId="1106768176" sldId="304"/>
        </pc:sldMkLst>
      </pc:sldChg>
      <pc:sldChg chg="modNotesTx">
        <pc:chgData name="Martin Chaov" userId="ab06d56f74e407a5" providerId="LiveId" clId="{80772249-D357-4A1B-AE2A-F82ECC9C8CE8}" dt="2018-08-16T05:06:05.549" v="152" actId="20577"/>
        <pc:sldMkLst>
          <pc:docMk/>
          <pc:sldMk cId="1065464036" sldId="319"/>
        </pc:sldMkLst>
      </pc:sldChg>
      <pc:sldChg chg="modNotesTx">
        <pc:chgData name="Martin Chaov" userId="ab06d56f74e407a5" providerId="LiveId" clId="{80772249-D357-4A1B-AE2A-F82ECC9C8CE8}" dt="2018-08-16T05:06:31.861" v="153" actId="313"/>
        <pc:sldMkLst>
          <pc:docMk/>
          <pc:sldMk cId="112863672" sldId="360"/>
        </pc:sldMkLst>
      </pc:sldChg>
      <pc:sldChg chg="modSp ord modNotesTx">
        <pc:chgData name="Martin Chaov" userId="ab06d56f74e407a5" providerId="LiveId" clId="{80772249-D357-4A1B-AE2A-F82ECC9C8CE8}" dt="2018-08-16T05:09:37.827" v="227" actId="20577"/>
        <pc:sldMkLst>
          <pc:docMk/>
          <pc:sldMk cId="3154599817" sldId="378"/>
        </pc:sldMkLst>
        <pc:spChg chg="mod">
          <ac:chgData name="Martin Chaov" userId="ab06d56f74e407a5" providerId="LiveId" clId="{80772249-D357-4A1B-AE2A-F82ECC9C8CE8}" dt="2018-08-16T05:09:37.827" v="227" actId="20577"/>
          <ac:spMkLst>
            <pc:docMk/>
            <pc:sldMk cId="3154599817" sldId="378"/>
            <ac:spMk id="2" creationId="{D798EF4C-5F5B-4CD8-BCF2-334398DAF2DF}"/>
          </ac:spMkLst>
        </pc:spChg>
      </pc:sldChg>
      <pc:sldChg chg="add">
        <pc:chgData name="Martin Chaov" userId="ab06d56f74e407a5" providerId="LiveId" clId="{80772249-D357-4A1B-AE2A-F82ECC9C8CE8}" dt="2018-08-16T05:08:53.763" v="186"/>
        <pc:sldMkLst>
          <pc:docMk/>
          <pc:sldMk cId="1952220320" sldId="380"/>
        </pc:sldMkLst>
      </pc:sldChg>
      <pc:sldChg chg="addSp modSp add modTransition modNotesTx">
        <pc:chgData name="Martin Chaov" userId="ab06d56f74e407a5" providerId="LiveId" clId="{80772249-D357-4A1B-AE2A-F82ECC9C8CE8}" dt="2018-08-16T05:13:45.707" v="273"/>
        <pc:sldMkLst>
          <pc:docMk/>
          <pc:sldMk cId="2517762152" sldId="381"/>
        </pc:sldMkLst>
        <pc:spChg chg="add mod">
          <ac:chgData name="Martin Chaov" userId="ab06d56f74e407a5" providerId="LiveId" clId="{80772249-D357-4A1B-AE2A-F82ECC9C8CE8}" dt="2018-08-16T05:12:23.847" v="252" actId="5793"/>
          <ac:spMkLst>
            <pc:docMk/>
            <pc:sldMk cId="2517762152" sldId="381"/>
            <ac:spMk id="2" creationId="{56DAFD01-1188-4CAA-B139-D93383330144}"/>
          </ac:spMkLst>
        </pc:spChg>
        <pc:spChg chg="add mod">
          <ac:chgData name="Martin Chaov" userId="ab06d56f74e407a5" providerId="LiveId" clId="{80772249-D357-4A1B-AE2A-F82ECC9C8CE8}" dt="2018-08-16T05:12:10.031" v="229"/>
          <ac:spMkLst>
            <pc:docMk/>
            <pc:sldMk cId="2517762152" sldId="381"/>
            <ac:spMk id="3" creationId="{6395CB76-52D4-45AE-8144-B5713B7E75C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1398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415147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652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01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610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9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43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14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264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48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42440252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56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746071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84108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8209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584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267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696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1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41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4094623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8733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57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5844786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801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64974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762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2806375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11420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9874821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906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93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2544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805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481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68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9595913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51981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731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4351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30523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41315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762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742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4069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32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932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1818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291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04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10-Sep-18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B5C1E1-88D8-476D-8C1A-B66CDA346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263" y="-3575846"/>
            <a:ext cx="23822526" cy="153106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742099">
            <a:off x="-744332" y="1210957"/>
            <a:ext cx="9722550" cy="1063671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Architectural Styles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8903165">
            <a:off x="7682970" y="5456324"/>
            <a:ext cx="3241540" cy="833500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rgbClr val="252122"/>
                </a:solidFill>
              </a:rPr>
              <a:t>by Martin Chaov</a:t>
            </a:r>
            <a:endParaRPr lang="bg-BG" sz="2800" b="1" i="1" dirty="0">
              <a:solidFill>
                <a:srgbClr val="252122"/>
              </a:solidFill>
            </a:endParaRPr>
          </a:p>
          <a:p>
            <a:pPr algn="l"/>
            <a:endParaRPr lang="en-US" sz="2800" b="1" i="1" dirty="0">
              <a:solidFill>
                <a:srgbClr val="2521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8A12E1-08A2-4959-B6A0-8F102ECF3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3670"/>
            <a:ext cx="22860000" cy="514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06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25824-21AF-4C16-8B44-121BB1E4BBE7}"/>
              </a:ext>
            </a:extLst>
          </p:cNvPr>
          <p:cNvSpPr/>
          <p:nvPr/>
        </p:nvSpPr>
        <p:spPr>
          <a:xfrm>
            <a:off x="0" y="3820686"/>
            <a:ext cx="22860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106546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31732-9216-4E16-B5A1-D409963AD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8382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29800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4DD8C-8A73-4141-BA3D-A45597994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25" y="0"/>
            <a:ext cx="894195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9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D6ED99-ED18-4B53-874A-FC8CB81018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25" y="0"/>
            <a:ext cx="894195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8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25824-21AF-4C16-8B44-121BB1E4BBE7}"/>
              </a:ext>
            </a:extLst>
          </p:cNvPr>
          <p:cNvSpPr/>
          <p:nvPr/>
        </p:nvSpPr>
        <p:spPr>
          <a:xfrm>
            <a:off x="0" y="3820686"/>
            <a:ext cx="22860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CCP</a:t>
            </a:r>
          </a:p>
        </p:txBody>
      </p:sp>
    </p:spTree>
    <p:extLst>
      <p:ext uri="{BB962C8B-B14F-4D97-AF65-F5344CB8AC3E}">
        <p14:creationId xmlns:p14="http://schemas.microsoft.com/office/powerpoint/2010/main" val="211316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45D2714-1E9F-4C58-885F-77772BAE8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33634" y="-1161528"/>
            <a:ext cx="24673116" cy="142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465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03C9E-72F9-44DB-9925-AE5155230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8382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6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DC93A-4368-4F32-B428-8EDEEFD3B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25" y="0"/>
            <a:ext cx="894195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CA7FB8-F3CF-4050-9872-E7B890D08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25" y="0"/>
            <a:ext cx="894195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2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Hi, I’m Martin!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enthusiast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Ex-designer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425">
            <a:off x="9178188" y="810081"/>
            <a:ext cx="14663656" cy="129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64131">
            <a:off x="17143440" y="3390901"/>
            <a:ext cx="415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...at least for me...</a:t>
            </a:r>
          </a:p>
        </p:txBody>
      </p:sp>
    </p:spTree>
    <p:extLst>
      <p:ext uri="{BB962C8B-B14F-4D97-AF65-F5344CB8AC3E}">
        <p14:creationId xmlns:p14="http://schemas.microsoft.com/office/powerpoint/2010/main" val="133501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25824-21AF-4C16-8B44-121BB1E4BBE7}"/>
              </a:ext>
            </a:extLst>
          </p:cNvPr>
          <p:cNvSpPr/>
          <p:nvPr/>
        </p:nvSpPr>
        <p:spPr>
          <a:xfrm>
            <a:off x="0" y="3820686"/>
            <a:ext cx="22860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FDD</a:t>
            </a:r>
          </a:p>
        </p:txBody>
      </p:sp>
    </p:spTree>
    <p:extLst>
      <p:ext uri="{BB962C8B-B14F-4D97-AF65-F5344CB8AC3E}">
        <p14:creationId xmlns:p14="http://schemas.microsoft.com/office/powerpoint/2010/main" val="329964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45462-9C92-4C34-A6C5-04D1EDE91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8382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9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788D6C-4D90-42EE-8CF4-3B538881E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25" y="0"/>
            <a:ext cx="894195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05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8E3551-1849-4BBE-A08A-7271F92B1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25" y="0"/>
            <a:ext cx="894195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8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25824-21AF-4C16-8B44-121BB1E4BBE7}"/>
              </a:ext>
            </a:extLst>
          </p:cNvPr>
          <p:cNvSpPr/>
          <p:nvPr/>
        </p:nvSpPr>
        <p:spPr>
          <a:xfrm>
            <a:off x="0" y="3820686"/>
            <a:ext cx="22860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PCP</a:t>
            </a:r>
          </a:p>
        </p:txBody>
      </p:sp>
    </p:spTree>
    <p:extLst>
      <p:ext uri="{BB962C8B-B14F-4D97-AF65-F5344CB8AC3E}">
        <p14:creationId xmlns:p14="http://schemas.microsoft.com/office/powerpoint/2010/main" val="308518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CF4B7-E3AE-4674-9317-CBC051271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8382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01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3A9189-FC84-47EB-A754-E87320574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25" y="0"/>
            <a:ext cx="894195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8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8387EF-E4B9-46A2-B989-15EB8BF59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25" y="0"/>
            <a:ext cx="894195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6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25824-21AF-4C16-8B44-121BB1E4BBE7}"/>
              </a:ext>
            </a:extLst>
          </p:cNvPr>
          <p:cNvSpPr/>
          <p:nvPr/>
        </p:nvSpPr>
        <p:spPr>
          <a:xfrm>
            <a:off x="0" y="3820686"/>
            <a:ext cx="22860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HDD</a:t>
            </a:r>
          </a:p>
        </p:txBody>
      </p:sp>
    </p:spTree>
    <p:extLst>
      <p:ext uri="{BB962C8B-B14F-4D97-AF65-F5344CB8AC3E}">
        <p14:creationId xmlns:p14="http://schemas.microsoft.com/office/powerpoint/2010/main" val="37679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FEE02D-F8CB-4ED8-9EC2-DF94AA3C9A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8382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3DA6-00DC-4988-A39C-059CB8960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EF9612-D7F3-4032-B327-90FEB2B9F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1426"/>
            <a:ext cx="22860000" cy="267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82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4643B-A2DF-4728-8F71-AA7599947F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25" y="0"/>
            <a:ext cx="894195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43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781944-0646-420E-9F37-745FD3312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612" y="-41172"/>
            <a:ext cx="8428776" cy="1181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0181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25824-21AF-4C16-8B44-121BB1E4BBE7}"/>
              </a:ext>
            </a:extLst>
          </p:cNvPr>
          <p:cNvSpPr/>
          <p:nvPr/>
        </p:nvSpPr>
        <p:spPr>
          <a:xfrm>
            <a:off x="0" y="3820686"/>
            <a:ext cx="22860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HRDD</a:t>
            </a:r>
          </a:p>
        </p:txBody>
      </p:sp>
    </p:spTree>
    <p:extLst>
      <p:ext uri="{BB962C8B-B14F-4D97-AF65-F5344CB8AC3E}">
        <p14:creationId xmlns:p14="http://schemas.microsoft.com/office/powerpoint/2010/main" val="321947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1FC98-A3E6-4D1E-A00E-CBB955F17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25" y="0"/>
            <a:ext cx="894195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2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EA25824-21AF-4C16-8B44-121BB1E4BBE7}"/>
              </a:ext>
            </a:extLst>
          </p:cNvPr>
          <p:cNvSpPr/>
          <p:nvPr/>
        </p:nvSpPr>
        <p:spPr>
          <a:xfrm>
            <a:off x="0" y="3820686"/>
            <a:ext cx="22860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SDD</a:t>
            </a:r>
          </a:p>
        </p:txBody>
      </p:sp>
    </p:spTree>
    <p:extLst>
      <p:ext uri="{BB962C8B-B14F-4D97-AF65-F5344CB8AC3E}">
        <p14:creationId xmlns:p14="http://schemas.microsoft.com/office/powerpoint/2010/main" val="350501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BACBE-88A9-4379-9072-FFC02FCDD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8382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00BFD2-B043-4A18-A798-380A55D24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0"/>
            <a:ext cx="8382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8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333332-4066-4C84-8D2C-69CAA70F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511" y="-218241"/>
            <a:ext cx="4500978" cy="45009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424F3F-F5DB-4B7A-B29E-51B75E373282}"/>
              </a:ext>
            </a:extLst>
          </p:cNvPr>
          <p:cNvSpPr/>
          <p:nvPr/>
        </p:nvSpPr>
        <p:spPr>
          <a:xfrm>
            <a:off x="0" y="3820686"/>
            <a:ext cx="22860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>
                <a:solidFill>
                  <a:srgbClr val="BF0000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 PROGRAMMERS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106634-6C5C-4FD9-B086-0EC65175B705}"/>
              </a:ext>
            </a:extLst>
          </p:cNvPr>
          <p:cNvSpPr/>
          <p:nvPr/>
        </p:nvSpPr>
        <p:spPr>
          <a:xfrm>
            <a:off x="0" y="5390346"/>
            <a:ext cx="22860000" cy="28777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8000" b="1" dirty="0">
                <a:solidFill>
                  <a:srgbClr val="BF0000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don’t</a:t>
            </a:r>
          </a:p>
          <a:p>
            <a:pPr algn="ctr">
              <a:spcAft>
                <a:spcPts val="600"/>
              </a:spcAft>
            </a:pPr>
            <a:r>
              <a:rPr lang="en-GB" sz="9600" b="1" dirty="0">
                <a:solidFill>
                  <a:srgbClr val="BF0000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COMMENT THEIR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0DD70C-0B41-4173-AAE9-15695A513B22}"/>
              </a:ext>
            </a:extLst>
          </p:cNvPr>
          <p:cNvSpPr/>
          <p:nvPr/>
        </p:nvSpPr>
        <p:spPr>
          <a:xfrm>
            <a:off x="152400" y="8539679"/>
            <a:ext cx="2286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000" b="1" dirty="0">
                <a:solidFill>
                  <a:srgbClr val="BF0000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</a:t>
            </a:r>
            <a:r>
              <a:rPr lang="en-US" sz="6000" b="1" dirty="0">
                <a:solidFill>
                  <a:srgbClr val="BF0000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 it was hard to write</a:t>
            </a:r>
          </a:p>
          <a:p>
            <a:r>
              <a:rPr lang="en-GB" sz="6000" b="1" dirty="0">
                <a:solidFill>
                  <a:srgbClr val="BF0000"/>
                </a:solidFill>
                <a:latin typeface="Century Gothic" panose="020B0502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must be hard to read</a:t>
            </a:r>
          </a:p>
        </p:txBody>
      </p:sp>
    </p:spTree>
    <p:extLst>
      <p:ext uri="{BB962C8B-B14F-4D97-AF65-F5344CB8AC3E}">
        <p14:creationId xmlns:p14="http://schemas.microsoft.com/office/powerpoint/2010/main" val="16569474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86116B-4D00-4CAA-9000-51D10210B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419600"/>
            <a:ext cx="9753600" cy="7315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46573A-B177-46E2-B4A7-E56B153E36DA}"/>
              </a:ext>
            </a:extLst>
          </p:cNvPr>
          <p:cNvSpPr/>
          <p:nvPr/>
        </p:nvSpPr>
        <p:spPr>
          <a:xfrm>
            <a:off x="0" y="2214910"/>
            <a:ext cx="22860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Lets play a game...</a:t>
            </a:r>
          </a:p>
        </p:txBody>
      </p:sp>
    </p:spTree>
    <p:extLst>
      <p:ext uri="{BB962C8B-B14F-4D97-AF65-F5344CB8AC3E}">
        <p14:creationId xmlns:p14="http://schemas.microsoft.com/office/powerpoint/2010/main" val="265746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6ADFE3A-453D-4DCF-A4E7-E497499C2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126" y="0"/>
            <a:ext cx="1687974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4298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4413-2395-41F2-91C3-A2C4F67C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Architectural Styles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9A4A1-93D7-4275-8574-F87259FBB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en-GB" dirty="0"/>
              <a:t>Pipe-and-filter</a:t>
            </a:r>
          </a:p>
          <a:p>
            <a:r>
              <a:rPr lang="en-GB" dirty="0"/>
              <a:t>Layered</a:t>
            </a:r>
          </a:p>
          <a:p>
            <a:r>
              <a:rPr lang="en-GB" dirty="0"/>
              <a:t>Client-server</a:t>
            </a:r>
          </a:p>
          <a:p>
            <a:r>
              <a:rPr lang="en-GB" dirty="0"/>
              <a:t>MVC</a:t>
            </a:r>
          </a:p>
          <a:p>
            <a:r>
              <a:rPr lang="en-GB" dirty="0"/>
              <a:t>Message passing</a:t>
            </a:r>
          </a:p>
          <a:p>
            <a:r>
              <a:rPr lang="en-GB" dirty="0"/>
              <a:t>Wrapper</a:t>
            </a:r>
          </a:p>
          <a:p>
            <a:r>
              <a:rPr lang="en-GB" dirty="0"/>
              <a:t>Process control</a:t>
            </a:r>
          </a:p>
          <a:p>
            <a:r>
              <a:rPr lang="en-GB" dirty="0"/>
              <a:t>Cloud patterns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28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6DD930-5250-4F3D-BA7F-305A8DBD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0421" y="0"/>
            <a:ext cx="8699158" cy="1080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8753"/>
      </p:ext>
    </p:extLst>
  </p:cSld>
  <p:clrMapOvr>
    <a:masterClrMapping/>
  </p:clrMapOvr>
  <p:transition spd="slow">
    <p:cover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BE67D4-F548-4527-BBAA-5CF31DA36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7" y="-1724351"/>
            <a:ext cx="21617126" cy="1481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2534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61D093-2F49-40D9-867D-398270E0020C}"/>
              </a:ext>
            </a:extLst>
          </p:cNvPr>
          <p:cNvGrpSpPr/>
          <p:nvPr/>
        </p:nvGrpSpPr>
        <p:grpSpPr>
          <a:xfrm>
            <a:off x="6631014" y="92506"/>
            <a:ext cx="9943969" cy="14718731"/>
            <a:chOff x="1905000" y="0"/>
            <a:chExt cx="4633262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2B9249-FF80-49A4-9304-94674BCCC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0" y="0"/>
              <a:ext cx="2506673" cy="68580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38A68D-588C-44F9-ACF8-9C035BAF2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7384" y="0"/>
              <a:ext cx="2050878" cy="5410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0141788"/>
      </p:ext>
    </p:extLst>
  </p:cSld>
  <p:clrMapOvr>
    <a:masterClrMapping/>
  </p:clrMapOvr>
  <p:transition spd="slow">
    <p:cover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0B2FF-65A6-4F42-AAE3-4CE724372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1" y="576027"/>
            <a:ext cx="20808778" cy="1058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262148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E95CFE-D3C8-46E7-9441-2C25A55E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3317" y="0"/>
            <a:ext cx="4993365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78471"/>
      </p:ext>
    </p:extLst>
  </p:cSld>
  <p:clrMapOvr>
    <a:masterClrMapping/>
  </p:clrMapOvr>
  <p:transition spd="slow">
    <p:cover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55739E-51A4-43A4-8D3B-2AC2DFF4DB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22" y="-21546"/>
            <a:ext cx="21500756" cy="117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38737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EF4C-5F5B-4CD8-BCF2-334398DAF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Where is the problem coming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220320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D2F744-6AA5-4672-886F-F41202F81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182" y="1621003"/>
            <a:ext cx="5715000" cy="8477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0D0C0E-DD1D-4C34-99DE-8EB4FD5351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00" y="1621003"/>
            <a:ext cx="6252365" cy="8492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469505-F2E2-4740-BDFC-D3BE3F43D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301" y="1621002"/>
            <a:ext cx="5715000" cy="847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828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063B8F-A9EA-4A52-AE85-0D3AB6FBF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16" y="819614"/>
            <a:ext cx="16582768" cy="1009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EF4C-5F5B-4CD8-BCF2-334398DAF2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JS Solution architecture?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59981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BBD032-5572-453B-8830-A09C121EE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602702"/>
            <a:ext cx="14211300" cy="99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6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62E0C-A1C4-4BA3-BF10-6BEED0D06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9" y="785100"/>
            <a:ext cx="21534782" cy="1016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8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D75B4CD-451A-44B1-B388-1437C828A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4024" y="43823"/>
            <a:ext cx="17771952" cy="116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1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AFD01-1188-4CAA-B139-D933833301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Conway’s law…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95CB76-52D4-45AE-8144-B5713B7E75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6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CB0A50-0BD4-4738-BE88-7EE60C93E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39092"/>
            <a:ext cx="22860000" cy="146920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40FDF3-9F04-4355-9BB5-FADC33C12CB2}"/>
              </a:ext>
            </a:extLst>
          </p:cNvPr>
          <p:cNvSpPr txBox="1"/>
          <p:nvPr/>
        </p:nvSpPr>
        <p:spPr>
          <a:xfrm rot="861456">
            <a:off x="1732548" y="1418637"/>
            <a:ext cx="587141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solidFill>
                  <a:schemeClr val="bg1"/>
                </a:solidFill>
              </a:rPr>
              <a:t>ES3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9224CA-D4FD-44C9-BE05-05F933A36235}"/>
              </a:ext>
            </a:extLst>
          </p:cNvPr>
          <p:cNvSpPr txBox="1"/>
          <p:nvPr/>
        </p:nvSpPr>
        <p:spPr>
          <a:xfrm rot="19024482">
            <a:off x="6612516" y="5617740"/>
            <a:ext cx="7348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ESNEXT</a:t>
            </a:r>
          </a:p>
        </p:txBody>
      </p:sp>
    </p:spTree>
    <p:extLst>
      <p:ext uri="{BB962C8B-B14F-4D97-AF65-F5344CB8AC3E}">
        <p14:creationId xmlns:p14="http://schemas.microsoft.com/office/powerpoint/2010/main" val="11067681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36E7-A35E-4ED7-A574-59E733E071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48971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bg-BG" dirty="0"/>
              <a:t> </a:t>
            </a:r>
            <a:r>
              <a:rPr lang="en-US" dirty="0">
                <a:hlinkClick r:id="rId4"/>
              </a:rPr>
              <a:t>martin.c@sbtech.com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r>
              <a:rPr lang="en-GB" dirty="0"/>
              <a:t>@</a:t>
            </a:r>
            <a:r>
              <a:rPr lang="en-US" dirty="0" err="1"/>
              <a:t>raziel_pld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74" y="0"/>
            <a:ext cx="14929251" cy="1173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933" y="209161"/>
            <a:ext cx="3896617" cy="31432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933" y="3542910"/>
            <a:ext cx="3896617" cy="32652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932" y="6998687"/>
            <a:ext cx="3896617" cy="45269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7711"/>
            <a:ext cx="5182155" cy="17910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881573"/>
            <a:ext cx="3792530" cy="19504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884790"/>
            <a:ext cx="4198198" cy="30721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9396613"/>
            <a:ext cx="5930353" cy="212902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31" y="9409398"/>
            <a:ext cx="2002380" cy="14805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8" y="6937658"/>
            <a:ext cx="3755825" cy="45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98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ivoa.net/documents/Notes/AstrObjectOntologyUseCases/20100117/images/NOTE-AstrObjectOntologyUseCases-20100117_html_m123a31b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67" y="1"/>
            <a:ext cx="20861867" cy="2871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943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 -1.11111E-6 L 0 -1.4557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0FABEE0B-9C89-4835-A454-B3868107B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10" y="1099323"/>
            <a:ext cx="20755180" cy="953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503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65E118-F079-47EA-BF61-DBD7F1A20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8123"/>
            <a:ext cx="22860000" cy="621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4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3199</TotalTime>
  <Words>116</Words>
  <Application>Microsoft Office PowerPoint</Application>
  <PresentationFormat>Custom</PresentationFormat>
  <Paragraphs>41</Paragraphs>
  <Slides>56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5" baseType="lpstr">
      <vt:lpstr>Arial</vt:lpstr>
      <vt:lpstr>Avenir Roman</vt:lpstr>
      <vt:lpstr>Calibri</vt:lpstr>
      <vt:lpstr>Century Gothic</vt:lpstr>
      <vt:lpstr>Helvetica</vt:lpstr>
      <vt:lpstr>Helvetica LT CondensedBlack</vt:lpstr>
      <vt:lpstr>Open Sans</vt:lpstr>
      <vt:lpstr>Wingdings</vt:lpstr>
      <vt:lpstr>Custom Design</vt:lpstr>
      <vt:lpstr>Architectural Styles</vt:lpstr>
      <vt:lpstr>Hi, I’m Martin!</vt:lpstr>
      <vt:lpstr>Agenda</vt:lpstr>
      <vt:lpstr>Architectural Styles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is the problem coming from?</vt:lpstr>
      <vt:lpstr>PowerPoint Presentation</vt:lpstr>
      <vt:lpstr>PowerPoint Presentation</vt:lpstr>
      <vt:lpstr>JS Solution architecture?</vt:lpstr>
      <vt:lpstr>PowerPoint Presentation</vt:lpstr>
      <vt:lpstr>PowerPoint Presentation</vt:lpstr>
      <vt:lpstr>Conway’s law…</vt:lpstr>
      <vt:lpstr>PowerPoint Presentation</vt:lpstr>
      <vt:lpstr>Summary</vt:lpstr>
      <vt:lpstr>PowerPoint Presentation</vt:lpstr>
      <vt:lpstr>Connect </vt:lpstr>
    </vt:vector>
  </TitlesOfParts>
  <Company>SBTech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SSE vs Web-sockets vs Long-polling</dc:subject>
  <dc:creator>Martin Chaov</dc:creator>
  <cp:keywords>SSE, WEB-SOCKETS, LONG POLLING</cp:keywords>
  <cp:lastModifiedBy>Martin Chaov</cp:lastModifiedBy>
  <cp:revision>368</cp:revision>
  <dcterms:modified xsi:type="dcterms:W3CDTF">2018-09-10T11:05:11Z</dcterms:modified>
</cp:coreProperties>
</file>